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F1DE-44B0-4E43-BDCC-7AF2C57EDE3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0990-9200-4B4A-BB26-6168543A8D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1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F1DE-44B0-4E43-BDCC-7AF2C57EDE3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0990-9200-4B4A-BB26-6168543A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3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F1DE-44B0-4E43-BDCC-7AF2C57EDE3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0990-9200-4B4A-BB26-6168543A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F1DE-44B0-4E43-BDCC-7AF2C57EDE3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0990-9200-4B4A-BB26-6168543A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F1DE-44B0-4E43-BDCC-7AF2C57EDE3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0990-9200-4B4A-BB26-6168543A8D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4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F1DE-44B0-4E43-BDCC-7AF2C57EDE3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0990-9200-4B4A-BB26-6168543A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3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F1DE-44B0-4E43-BDCC-7AF2C57EDE3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0990-9200-4B4A-BB26-6168543A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4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F1DE-44B0-4E43-BDCC-7AF2C57EDE3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0990-9200-4B4A-BB26-6168543A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6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F1DE-44B0-4E43-BDCC-7AF2C57EDE3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0990-9200-4B4A-BB26-6168543A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4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5EF1DE-44B0-4E43-BDCC-7AF2C57EDE3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0A0990-9200-4B4A-BB26-6168543A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F1DE-44B0-4E43-BDCC-7AF2C57EDE3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A0990-9200-4B4A-BB26-6168543A8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2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5EF1DE-44B0-4E43-BDCC-7AF2C57EDE3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0A0990-9200-4B4A-BB26-6168543A8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59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F30A-FFD9-F0D8-C010-55A56FB04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94219-1A23-93EF-EB43-297642479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 Script</a:t>
            </a:r>
          </a:p>
        </p:txBody>
      </p:sp>
    </p:spTree>
    <p:extLst>
      <p:ext uri="{BB962C8B-B14F-4D97-AF65-F5344CB8AC3E}">
        <p14:creationId xmlns:p14="http://schemas.microsoft.com/office/powerpoint/2010/main" val="232381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B8C3-5619-6000-44AB-B2EEDDFA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Objective: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A126-AF47-D6EC-5493-558070D31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The database design helps to calculate the monthly payroll of each employee efficiently.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07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BFAB-8CF9-D5D8-153D-007886FC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4D575D"/>
                </a:solidFill>
                <a:effectLst/>
                <a:latin typeface="Gotham Rounded SSm A"/>
              </a:rPr>
              <a:t>Write a query to </a:t>
            </a:r>
            <a:r>
              <a:rPr lang="en-US" sz="3600" b="1" i="0" dirty="0">
                <a:solidFill>
                  <a:srgbClr val="4D575D"/>
                </a:solidFill>
                <a:effectLst/>
                <a:latin typeface="Gotham Rounded SSm A"/>
              </a:rPr>
              <a:t>create </a:t>
            </a:r>
            <a:r>
              <a:rPr lang="en-US" sz="3600" b="0" i="0" dirty="0">
                <a:solidFill>
                  <a:srgbClr val="4D575D"/>
                </a:solidFill>
                <a:effectLst/>
                <a:latin typeface="Gotham Rounded SSm A"/>
              </a:rPr>
              <a:t>an </a:t>
            </a:r>
            <a:r>
              <a:rPr lang="en-US" sz="3600" b="1" i="0" dirty="0">
                <a:solidFill>
                  <a:srgbClr val="4D575D"/>
                </a:solidFill>
                <a:effectLst/>
                <a:latin typeface="Gotham Rounded SSm A"/>
              </a:rPr>
              <a:t>employee table</a:t>
            </a:r>
            <a:r>
              <a:rPr lang="en-US" sz="3600" b="0" i="0" dirty="0">
                <a:solidFill>
                  <a:srgbClr val="4D575D"/>
                </a:solidFill>
                <a:effectLst/>
                <a:latin typeface="Gotham Rounded SSm A"/>
              </a:rPr>
              <a:t> with the fields employee id, first name, last name, job id, salary, manager id, and department id.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223759-490B-5113-00A3-AEF6C29DE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66" y="2105293"/>
            <a:ext cx="3288224" cy="230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9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416A-E3AA-E789-3AA6-A2CFE744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Write a query to </a:t>
            </a:r>
            <a:r>
              <a:rPr lang="en-US" b="1" i="0" dirty="0">
                <a:solidFill>
                  <a:srgbClr val="4D575D"/>
                </a:solidFill>
                <a:effectLst/>
                <a:latin typeface="Gotham Rounded SSm A"/>
              </a:rPr>
              <a:t>insert</a:t>
            </a:r>
            <a:r>
              <a:rPr lang="en-US" b="0" i="0" dirty="0">
                <a:solidFill>
                  <a:srgbClr val="4D575D"/>
                </a:solidFill>
                <a:effectLst/>
                <a:latin typeface="Gotham Rounded SSm A"/>
              </a:rPr>
              <a:t> values into the employee table.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63D748-9031-4EAE-8775-8B1ED6AB9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81849"/>
            <a:ext cx="6716028" cy="2667433"/>
          </a:xfrm>
        </p:spPr>
      </p:pic>
    </p:spTree>
    <p:extLst>
      <p:ext uri="{BB962C8B-B14F-4D97-AF65-F5344CB8AC3E}">
        <p14:creationId xmlns:p14="http://schemas.microsoft.com/office/powerpoint/2010/main" val="47697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31B6-7A93-D55E-2F87-560ECF27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4D575D"/>
                </a:solidFill>
                <a:effectLst/>
                <a:latin typeface="Gotham Rounded SSm A"/>
              </a:rPr>
              <a:t>Write a query to find the </a:t>
            </a:r>
            <a:r>
              <a:rPr lang="en-US" sz="3600" b="1" i="0" dirty="0">
                <a:solidFill>
                  <a:srgbClr val="4D575D"/>
                </a:solidFill>
                <a:effectLst/>
                <a:latin typeface="Gotham Rounded SSm A"/>
              </a:rPr>
              <a:t>first name</a:t>
            </a:r>
            <a:r>
              <a:rPr lang="en-US" sz="3600" b="0" i="0" dirty="0">
                <a:solidFill>
                  <a:srgbClr val="4D575D"/>
                </a:solidFill>
                <a:effectLst/>
                <a:latin typeface="Gotham Rounded SSm A"/>
              </a:rPr>
              <a:t> and </a:t>
            </a:r>
            <a:r>
              <a:rPr lang="en-US" sz="3600" b="1" i="0" dirty="0">
                <a:solidFill>
                  <a:srgbClr val="4D575D"/>
                </a:solidFill>
                <a:effectLst/>
                <a:latin typeface="Gotham Rounded SSm A"/>
              </a:rPr>
              <a:t>salary</a:t>
            </a:r>
            <a:r>
              <a:rPr lang="en-US" sz="3600" b="0" i="0" dirty="0">
                <a:solidFill>
                  <a:srgbClr val="4D575D"/>
                </a:solidFill>
                <a:effectLst/>
                <a:latin typeface="Gotham Rounded SSm A"/>
              </a:rPr>
              <a:t> of the employee whose </a:t>
            </a:r>
            <a:r>
              <a:rPr lang="en-US" sz="3600" b="1" i="0" dirty="0">
                <a:solidFill>
                  <a:srgbClr val="4D575D"/>
                </a:solidFill>
                <a:effectLst/>
                <a:latin typeface="Gotham Rounded SSm A"/>
              </a:rPr>
              <a:t>salary is higher than the employee with the last name Kumar</a:t>
            </a:r>
            <a:r>
              <a:rPr lang="en-US" sz="3600" b="0" i="0" dirty="0">
                <a:solidFill>
                  <a:srgbClr val="4D575D"/>
                </a:solidFill>
                <a:effectLst/>
                <a:latin typeface="Gotham Rounded SSm A"/>
              </a:rPr>
              <a:t> from the employee table.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CD0AF5-4A5E-A11B-121A-EADD195A0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155" y="2405281"/>
            <a:ext cx="7225007" cy="1121690"/>
          </a:xfrm>
        </p:spPr>
      </p:pic>
    </p:spTree>
    <p:extLst>
      <p:ext uri="{BB962C8B-B14F-4D97-AF65-F5344CB8AC3E}">
        <p14:creationId xmlns:p14="http://schemas.microsoft.com/office/powerpoint/2010/main" val="134368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531D-B4A5-121E-6288-FFA25014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4D575D"/>
                </a:solidFill>
                <a:effectLst/>
                <a:latin typeface="Gotham Rounded SSm A"/>
              </a:rPr>
              <a:t>Write a query to display the </a:t>
            </a:r>
            <a:r>
              <a:rPr lang="en-US" sz="3600" b="1" i="0" dirty="0">
                <a:solidFill>
                  <a:srgbClr val="4D575D"/>
                </a:solidFill>
                <a:effectLst/>
                <a:latin typeface="Gotham Rounded SSm A"/>
              </a:rPr>
              <a:t>employee id</a:t>
            </a:r>
            <a:r>
              <a:rPr lang="en-US" sz="3600" b="0" i="0" dirty="0">
                <a:solidFill>
                  <a:srgbClr val="4D575D"/>
                </a:solidFill>
                <a:effectLst/>
                <a:latin typeface="Gotham Rounded SSm A"/>
              </a:rPr>
              <a:t> and </a:t>
            </a:r>
            <a:r>
              <a:rPr lang="en-US" sz="3600" b="1" i="0" dirty="0">
                <a:solidFill>
                  <a:srgbClr val="4D575D"/>
                </a:solidFill>
                <a:effectLst/>
                <a:latin typeface="Gotham Rounded SSm A"/>
              </a:rPr>
              <a:t>last name</a:t>
            </a:r>
            <a:r>
              <a:rPr lang="en-US" sz="3600" b="0" i="0" dirty="0">
                <a:solidFill>
                  <a:srgbClr val="4D575D"/>
                </a:solidFill>
                <a:effectLst/>
                <a:latin typeface="Gotham Rounded SSm A"/>
              </a:rPr>
              <a:t> of the employee </a:t>
            </a:r>
            <a:r>
              <a:rPr lang="en-US" sz="3600" b="1" i="0" dirty="0">
                <a:solidFill>
                  <a:srgbClr val="4D575D"/>
                </a:solidFill>
                <a:effectLst/>
                <a:latin typeface="Gotham Rounded SSm A"/>
              </a:rPr>
              <a:t>whose salary is greater than the average salary</a:t>
            </a:r>
            <a:r>
              <a:rPr lang="en-US" sz="3600" b="0" i="0" dirty="0">
                <a:solidFill>
                  <a:srgbClr val="4D575D"/>
                </a:solidFill>
                <a:effectLst/>
                <a:latin typeface="Gotham Rounded SSm A"/>
              </a:rPr>
              <a:t> from the employee table.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A597D-A5BD-549D-AA1F-E446EFA8F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93413"/>
            <a:ext cx="6260246" cy="939036"/>
          </a:xfrm>
        </p:spPr>
      </p:pic>
    </p:spTree>
    <p:extLst>
      <p:ext uri="{BB962C8B-B14F-4D97-AF65-F5344CB8AC3E}">
        <p14:creationId xmlns:p14="http://schemas.microsoft.com/office/powerpoint/2010/main" val="312028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6773-33E7-42A2-5AA4-3EE9CE5D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i="0" dirty="0">
                <a:solidFill>
                  <a:srgbClr val="4D575D"/>
                </a:solidFill>
                <a:effectLst/>
                <a:latin typeface="Gotham Rounded SSm A"/>
              </a:rPr>
              <a:t>Write a query to display the </a:t>
            </a:r>
            <a:r>
              <a:rPr lang="en-US" sz="2800" b="1" i="0" dirty="0">
                <a:solidFill>
                  <a:srgbClr val="4D575D"/>
                </a:solidFill>
                <a:effectLst/>
                <a:latin typeface="Gotham Rounded SSm A"/>
              </a:rPr>
              <a:t>employee id, first name</a:t>
            </a:r>
            <a:r>
              <a:rPr lang="en-US" sz="2800" b="0" i="0" dirty="0">
                <a:solidFill>
                  <a:srgbClr val="4D575D"/>
                </a:solidFill>
                <a:effectLst/>
                <a:latin typeface="Gotham Rounded SSm A"/>
              </a:rPr>
              <a:t>, and </a:t>
            </a:r>
            <a:r>
              <a:rPr lang="en-US" sz="2800" b="1" i="0" dirty="0">
                <a:solidFill>
                  <a:srgbClr val="4D575D"/>
                </a:solidFill>
                <a:effectLst/>
                <a:latin typeface="Gotham Rounded SSm A"/>
              </a:rPr>
              <a:t>salary </a:t>
            </a:r>
            <a:r>
              <a:rPr lang="en-US" sz="2800" b="0" i="0" dirty="0">
                <a:solidFill>
                  <a:srgbClr val="4D575D"/>
                </a:solidFill>
                <a:effectLst/>
                <a:latin typeface="Gotham Rounded SSm A"/>
              </a:rPr>
              <a:t>of the employees who earn </a:t>
            </a:r>
            <a:r>
              <a:rPr lang="en-US" sz="2800" b="1" i="0" dirty="0">
                <a:solidFill>
                  <a:srgbClr val="4D575D"/>
                </a:solidFill>
                <a:effectLst/>
                <a:latin typeface="Gotham Rounded SSm A"/>
              </a:rPr>
              <a:t>a salary that is higher than the salary</a:t>
            </a:r>
            <a:r>
              <a:rPr lang="en-US" sz="2800" b="0" i="0" dirty="0">
                <a:solidFill>
                  <a:srgbClr val="4D575D"/>
                </a:solidFill>
                <a:effectLst/>
                <a:latin typeface="Gotham Rounded SSm A"/>
              </a:rPr>
              <a:t> of all the shipping clerks </a:t>
            </a:r>
            <a:r>
              <a:rPr lang="en-US" sz="2800" b="1" i="0" dirty="0">
                <a:solidFill>
                  <a:srgbClr val="4D575D"/>
                </a:solidFill>
                <a:effectLst/>
                <a:latin typeface="Gotham Rounded SSm A"/>
              </a:rPr>
              <a:t>(JOB_ID = HP122</a:t>
            </a:r>
            <a:r>
              <a:rPr lang="en-US" sz="2800" b="0" i="0" dirty="0">
                <a:solidFill>
                  <a:srgbClr val="4D575D"/>
                </a:solidFill>
                <a:effectLst/>
                <a:latin typeface="Gotham Rounded SSm A"/>
              </a:rPr>
              <a:t>). Sort the results of the salary in ascending order.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17744-C103-2AF6-ADC0-1B5A8706E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47837"/>
            <a:ext cx="8755212" cy="1553780"/>
          </a:xfrm>
        </p:spPr>
      </p:pic>
    </p:spTree>
    <p:extLst>
      <p:ext uri="{BB962C8B-B14F-4D97-AF65-F5344CB8AC3E}">
        <p14:creationId xmlns:p14="http://schemas.microsoft.com/office/powerpoint/2010/main" val="407247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895C-0E12-9326-3801-0CB4A121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4D575D"/>
                </a:solidFill>
                <a:effectLst/>
                <a:latin typeface="Gotham Rounded SSm A"/>
              </a:rPr>
              <a:t>Write a query to display the </a:t>
            </a:r>
            <a:r>
              <a:rPr lang="en-US" sz="3600" b="1" i="0" dirty="0">
                <a:solidFill>
                  <a:srgbClr val="4D575D"/>
                </a:solidFill>
                <a:effectLst/>
                <a:latin typeface="Gotham Rounded SSm A"/>
              </a:rPr>
              <a:t>first name, employee id,</a:t>
            </a:r>
            <a:r>
              <a:rPr lang="en-US" sz="3600" b="0" i="0" dirty="0">
                <a:solidFill>
                  <a:srgbClr val="4D575D"/>
                </a:solidFill>
                <a:effectLst/>
                <a:latin typeface="Gotham Rounded SSm A"/>
              </a:rPr>
              <a:t> and </a:t>
            </a:r>
            <a:r>
              <a:rPr lang="en-US" sz="3600" b="1" i="0" dirty="0">
                <a:solidFill>
                  <a:srgbClr val="4D575D"/>
                </a:solidFill>
                <a:effectLst/>
                <a:latin typeface="Gotham Rounded SSm A"/>
              </a:rPr>
              <a:t>salary</a:t>
            </a:r>
            <a:r>
              <a:rPr lang="en-US" sz="3600" b="0" i="0" dirty="0">
                <a:solidFill>
                  <a:srgbClr val="4D575D"/>
                </a:solidFill>
                <a:effectLst/>
                <a:latin typeface="Gotham Rounded SSm A"/>
              </a:rPr>
              <a:t> of the first three employees with </a:t>
            </a:r>
            <a:r>
              <a:rPr lang="en-US" sz="3600" b="1" i="0" dirty="0">
                <a:solidFill>
                  <a:srgbClr val="4D575D"/>
                </a:solidFill>
                <a:effectLst/>
                <a:latin typeface="Gotham Rounded SSm A"/>
              </a:rPr>
              <a:t>highest salaries</a:t>
            </a:r>
            <a:r>
              <a:rPr lang="en-US" sz="3600" b="0" i="0" dirty="0">
                <a:solidFill>
                  <a:srgbClr val="4D575D"/>
                </a:solidFill>
                <a:effectLst/>
                <a:latin typeface="Gotham Rounded SSm A"/>
              </a:rPr>
              <a:t>.</a:t>
            </a:r>
            <a:endParaRPr lang="en-US" sz="3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A5B7A61-AC5A-E46C-8111-057076F7D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74264"/>
            <a:ext cx="3950860" cy="1254735"/>
          </a:xfrm>
        </p:spPr>
      </p:pic>
    </p:spTree>
    <p:extLst>
      <p:ext uri="{BB962C8B-B14F-4D97-AF65-F5344CB8AC3E}">
        <p14:creationId xmlns:p14="http://schemas.microsoft.com/office/powerpoint/2010/main" val="99253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6325-51A0-8160-059B-A7645E76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903683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195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Gotham Rounded SSm A</vt:lpstr>
      <vt:lpstr>Retrospect</vt:lpstr>
      <vt:lpstr>Employee Data Analysis</vt:lpstr>
      <vt:lpstr>Objective:</vt:lpstr>
      <vt:lpstr>Write a query to create an employee table with the fields employee id, first name, last name, job id, salary, manager id, and department id.</vt:lpstr>
      <vt:lpstr>Write a query to insert values into the employee table.</vt:lpstr>
      <vt:lpstr>Write a query to find the first name and salary of the employee whose salary is higher than the employee with the last name Kumar from the employee table.</vt:lpstr>
      <vt:lpstr>Write a query to display the employee id and last name of the employee whose salary is greater than the average salary from the employee table.</vt:lpstr>
      <vt:lpstr>Write a query to display the employee id, first name, and salary of the employees who earn a salary that is higher than the salary of all the shipping clerks (JOB_ID = HP122). Sort the results of the salary in ascending order.</vt:lpstr>
      <vt:lpstr>Write a query to display the first name, employee id, and salary of the first three employees with highest salaries.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</dc:title>
  <dc:creator>madhavan Vijayakumar</dc:creator>
  <cp:lastModifiedBy>madhavan Vijayakumar</cp:lastModifiedBy>
  <cp:revision>1</cp:revision>
  <dcterms:created xsi:type="dcterms:W3CDTF">2023-08-07T15:18:28Z</dcterms:created>
  <dcterms:modified xsi:type="dcterms:W3CDTF">2023-08-07T15:25:33Z</dcterms:modified>
</cp:coreProperties>
</file>