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D7CDD1BC-64C0-2E85-F83E-5424D29FF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9A7BCB58-2AC2-40C5-CA99-FB6E188B0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8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21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920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9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86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15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97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65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260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974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1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3278-4FA7-DEDB-43A8-0C647826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F32"/>
                </a:solidFill>
                <a:effectLst/>
                <a:latin typeface="Gotham Rounded SSm A"/>
              </a:rPr>
              <a:t>Patient Diagnosis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E712-49A9-AECC-52C6-8827FDA22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Script</a:t>
            </a:r>
          </a:p>
        </p:txBody>
      </p:sp>
    </p:spTree>
    <p:extLst>
      <p:ext uri="{BB962C8B-B14F-4D97-AF65-F5344CB8AC3E}">
        <p14:creationId xmlns:p14="http://schemas.microsoft.com/office/powerpoint/2010/main" val="58599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E6BE-D8D0-FCBC-30A1-C60380CC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patient’s name, and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gender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of the patient must be mentioned as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M or F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D84CA-1F23-6F8B-E1A5-EE3E759A4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46" y="3351963"/>
            <a:ext cx="6888327" cy="453958"/>
          </a:xfrm>
        </p:spPr>
      </p:pic>
    </p:spTree>
    <p:extLst>
      <p:ext uri="{BB962C8B-B14F-4D97-AF65-F5344CB8AC3E}">
        <p14:creationId xmlns:p14="http://schemas.microsoft.com/office/powerpoint/2010/main" val="142248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309D-9AFD-A2A0-495B-8CC527CB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combine the names of the patient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and the doctor in a new column.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03CA-9F46-C478-3770-B1932A9FE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484" y="3264311"/>
            <a:ext cx="8536714" cy="852418"/>
          </a:xfrm>
        </p:spPr>
      </p:pic>
    </p:spTree>
    <p:extLst>
      <p:ext uri="{BB962C8B-B14F-4D97-AF65-F5344CB8AC3E}">
        <p14:creationId xmlns:p14="http://schemas.microsoft.com/office/powerpoint/2010/main" val="13172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4461-D86B-871A-184E-DE98BAF7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patients’ age along with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logarithmic value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(base 10)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of their age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DFC27-E2B2-D0C7-03CA-821D58907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32" y="2949677"/>
            <a:ext cx="5677309" cy="1163240"/>
          </a:xfrm>
        </p:spPr>
      </p:pic>
    </p:spTree>
    <p:extLst>
      <p:ext uri="{BB962C8B-B14F-4D97-AF65-F5344CB8AC3E}">
        <p14:creationId xmlns:p14="http://schemas.microsoft.com/office/powerpoint/2010/main" val="259987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292-3D7B-EE12-44EF-A19BAF05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extract the year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from the given date in a separate column.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B9E60B-5C1F-466F-6E1D-3DE3341B9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29" y="2762865"/>
            <a:ext cx="6362103" cy="1117889"/>
          </a:xfrm>
        </p:spPr>
      </p:pic>
    </p:spTree>
    <p:extLst>
      <p:ext uri="{BB962C8B-B14F-4D97-AF65-F5344CB8AC3E}">
        <p14:creationId xmlns:p14="http://schemas.microsoft.com/office/powerpoint/2010/main" val="100345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CCF4-D88C-2CDA-E29E-6C5F8597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return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NULL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if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patient’s name and doctor’s name are similar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else return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patient’s name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B8D48-3D60-E0C7-1075-7BE4F039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8" y="2694039"/>
            <a:ext cx="8678633" cy="10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CCEE-07BA-21A0-ADF0-4FC33239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return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 Yes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if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patient’s age is greater than 40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else return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No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F841D-16B8-E717-515E-3AAABD515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96" y="3274142"/>
            <a:ext cx="7645934" cy="693743"/>
          </a:xfrm>
        </p:spPr>
      </p:pic>
    </p:spTree>
    <p:extLst>
      <p:ext uri="{BB962C8B-B14F-4D97-AF65-F5344CB8AC3E}">
        <p14:creationId xmlns:p14="http://schemas.microsoft.com/office/powerpoint/2010/main" val="394614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66EA-23D5-3827-98E8-028FB0BC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doctor’s duplicate name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from the table.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219279-D9B3-38DC-868B-ED7C2B14B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032" y="2716069"/>
            <a:ext cx="2595955" cy="1602606"/>
          </a:xfrm>
        </p:spPr>
      </p:pic>
    </p:spTree>
    <p:extLst>
      <p:ext uri="{BB962C8B-B14F-4D97-AF65-F5344CB8AC3E}">
        <p14:creationId xmlns:p14="http://schemas.microsoft.com/office/powerpoint/2010/main" val="104183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D040-6C64-AD29-5C7D-7E3FDD3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76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A8C6-B900-6ACF-DD3A-00E6910F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Objective: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17EF-C8FC-C0B5-5E8A-50401EF0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database design helps to retrieve, update, and modify the patient’s details to keep track of the patient's health care routine.</a:t>
            </a:r>
          </a:p>
        </p:txBody>
      </p:sp>
    </p:spTree>
    <p:extLst>
      <p:ext uri="{BB962C8B-B14F-4D97-AF65-F5344CB8AC3E}">
        <p14:creationId xmlns:p14="http://schemas.microsoft.com/office/powerpoint/2010/main" val="335354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87C8-4CCC-1470-77C0-62EE1004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create a </a:t>
            </a:r>
            <a:r>
              <a:rPr lang="en-US" sz="3200" b="1" i="0" dirty="0">
                <a:solidFill>
                  <a:srgbClr val="4D575D"/>
                </a:solidFill>
                <a:effectLst/>
                <a:latin typeface="Gotham Rounded SSm A"/>
              </a:rPr>
              <a:t>patients table</a:t>
            </a:r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 with the fields such as date, patient id, patient name, age, weight, gender, location, phone number, disease, doctor name, and doctor id.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63917-BB4E-6396-7BE6-8C13969DC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76" y="1737360"/>
            <a:ext cx="3856163" cy="3521285"/>
          </a:xfrm>
        </p:spPr>
      </p:pic>
    </p:spTree>
    <p:extLst>
      <p:ext uri="{BB962C8B-B14F-4D97-AF65-F5344CB8AC3E}">
        <p14:creationId xmlns:p14="http://schemas.microsoft.com/office/powerpoint/2010/main" val="145078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4034-2792-4C0C-0933-6DFE9A5C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insert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values into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patients table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92FFB-2AFF-6667-E6A1-7AB07A245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77" t="-7466" r="877" b="7466"/>
          <a:stretch/>
        </p:blipFill>
        <p:spPr>
          <a:xfrm>
            <a:off x="784031" y="2287648"/>
            <a:ext cx="10088658" cy="2282704"/>
          </a:xfrm>
        </p:spPr>
      </p:pic>
    </p:spTree>
    <p:extLst>
      <p:ext uri="{BB962C8B-B14F-4D97-AF65-F5344CB8AC3E}">
        <p14:creationId xmlns:p14="http://schemas.microsoft.com/office/powerpoint/2010/main" val="39422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299D-2296-F2B4-4164-7674587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total number of patients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in the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D9F2D-DB91-50CA-444D-801B9AABB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49" y="2560777"/>
            <a:ext cx="7950690" cy="792022"/>
          </a:xfrm>
        </p:spPr>
      </p:pic>
    </p:spTree>
    <p:extLst>
      <p:ext uri="{BB962C8B-B14F-4D97-AF65-F5344CB8AC3E}">
        <p14:creationId xmlns:p14="http://schemas.microsoft.com/office/powerpoint/2010/main" val="41564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5A44-AB65-64BA-A6DA-5A9D8A80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patient id, patient name, gender, and disease of the patient whose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age is maximum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7B8C9-3CC0-41A2-FB09-85209D0C9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53" y="2628831"/>
            <a:ext cx="6231350" cy="1450757"/>
          </a:xfrm>
        </p:spPr>
      </p:pic>
    </p:spTree>
    <p:extLst>
      <p:ext uri="{BB962C8B-B14F-4D97-AF65-F5344CB8AC3E}">
        <p14:creationId xmlns:p14="http://schemas.microsoft.com/office/powerpoint/2010/main" val="38311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D18C-B0F3-2E23-4E6C-52D542D0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patient id and patient name with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current date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EA88B-3A45-5AB4-2D0F-984F5EDA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823" y="3429000"/>
            <a:ext cx="7140555" cy="560043"/>
          </a:xfrm>
        </p:spPr>
      </p:pic>
    </p:spTree>
    <p:extLst>
      <p:ext uri="{BB962C8B-B14F-4D97-AF65-F5344CB8AC3E}">
        <p14:creationId xmlns:p14="http://schemas.microsoft.com/office/powerpoint/2010/main" val="6987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B1D-9ED6-58D4-0CDF-AA7E79C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old patient’s name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new patient's name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in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uppercase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5EBAB-DF8A-A255-E13C-29C994494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25" y="2738567"/>
            <a:ext cx="9456550" cy="1380866"/>
          </a:xfrm>
        </p:spPr>
      </p:pic>
    </p:spTree>
    <p:extLst>
      <p:ext uri="{BB962C8B-B14F-4D97-AF65-F5344CB8AC3E}">
        <p14:creationId xmlns:p14="http://schemas.microsoft.com/office/powerpoint/2010/main" val="403299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E757-4AA7-2251-67EB-68D41F97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patient’s name along with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length of their name.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9D40D-B026-3E20-1225-96D248F78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622" y="2989852"/>
            <a:ext cx="8991317" cy="726741"/>
          </a:xfrm>
        </p:spPr>
      </p:pic>
    </p:spTree>
    <p:extLst>
      <p:ext uri="{BB962C8B-B14F-4D97-AF65-F5344CB8AC3E}">
        <p14:creationId xmlns:p14="http://schemas.microsoft.com/office/powerpoint/2010/main" val="1414955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301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Retrospect</vt:lpstr>
      <vt:lpstr>Patient Diagnosis Report</vt:lpstr>
      <vt:lpstr>Objective:</vt:lpstr>
      <vt:lpstr>Write a query to create a patients table with the fields such as date, patient id, patient name, age, weight, gender, location, phone number, disease, doctor name, and doctor id.</vt:lpstr>
      <vt:lpstr>Write a query to insert values into the patients table.</vt:lpstr>
      <vt:lpstr>Write a query to display the total number of patients in the table.</vt:lpstr>
      <vt:lpstr>Write a query to display the patient id, patient name, gender, and disease of the patient whose age is maximum.</vt:lpstr>
      <vt:lpstr>Write a query to display patient id and patient name with the current date.</vt:lpstr>
      <vt:lpstr>Write a query to display the old patient’s name and new patient's name in uppercase.</vt:lpstr>
      <vt:lpstr>Write a query to display the patient’s name along with the length of their name.</vt:lpstr>
      <vt:lpstr>Write a query to display the patient’s name, and the gender of the patient must be mentioned as M or F.</vt:lpstr>
      <vt:lpstr>Write a query to combine the names of the patient and the doctor in a new column. </vt:lpstr>
      <vt:lpstr>Write a query to display the patients’ age along with the logarithmic value (base 10) of their age.</vt:lpstr>
      <vt:lpstr>Write a query to extract the year from the given date in a separate column.</vt:lpstr>
      <vt:lpstr>Write a query to return NULL if the patient’s name and doctor’s name are similar else return the patient’s name.</vt:lpstr>
      <vt:lpstr>Write a query to return Yes if the patient’s age is greater than 40 else return No.</vt:lpstr>
      <vt:lpstr>Write a query to display the doctor’s duplicate name from the table.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madhavan Vijayakumar</cp:lastModifiedBy>
  <cp:revision>9</cp:revision>
  <dcterms:modified xsi:type="dcterms:W3CDTF">2023-08-07T13:26:22Z</dcterms:modified>
  <cp:category/>
</cp:coreProperties>
</file>