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D52473C7-FC89-AA90-1E83-EA81710376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0F26F442-0BEB-6CE1-ADD0-D33250A55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3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265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006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429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45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9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87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452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218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72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41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E5FA-DEEF-FBDF-E8CF-D3298D17B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/>
          <a:lstStyle/>
          <a:p>
            <a:r>
              <a:rPr lang="en-US" b="1" dirty="0"/>
              <a:t>Retail Mart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553E-9132-B1A6-137C-7B38E75A2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SCRIPT</a:t>
            </a:r>
          </a:p>
        </p:txBody>
      </p:sp>
    </p:spTree>
    <p:extLst>
      <p:ext uri="{BB962C8B-B14F-4D97-AF65-F5344CB8AC3E}">
        <p14:creationId xmlns:p14="http://schemas.microsoft.com/office/powerpoint/2010/main" val="313829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A2AC-9372-F011-4C90-B5F7D5DE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add two new columns such as </a:t>
            </a:r>
            <a:r>
              <a:rPr lang="en-US" b="1" i="0" dirty="0" err="1">
                <a:solidFill>
                  <a:srgbClr val="4D575D"/>
                </a:solidFill>
                <a:effectLst/>
                <a:latin typeface="Gotham Rounded SSm A"/>
              </a:rPr>
              <a:t>S_no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and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categories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to the sales table.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F1B10-17C8-68F2-FC46-92CAB9E95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67" y="2021418"/>
            <a:ext cx="3307818" cy="1407582"/>
          </a:xfrm>
        </p:spPr>
      </p:pic>
    </p:spTree>
    <p:extLst>
      <p:ext uri="{BB962C8B-B14F-4D97-AF65-F5344CB8AC3E}">
        <p14:creationId xmlns:p14="http://schemas.microsoft.com/office/powerpoint/2010/main" val="299426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00A3-D5FB-186E-AC44-E8F49D48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change the column type of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stock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in the product table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varchar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B50F85-06E2-7D3F-7D74-284D9386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7721"/>
            <a:ext cx="3984976" cy="1107931"/>
          </a:xfrm>
        </p:spPr>
      </p:pic>
    </p:spTree>
    <p:extLst>
      <p:ext uri="{BB962C8B-B14F-4D97-AF65-F5344CB8AC3E}">
        <p14:creationId xmlns:p14="http://schemas.microsoft.com/office/powerpoint/2010/main" val="387683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E209-49EA-6B44-ED5C-46414B13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change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the table name from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customer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-to-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customer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details.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A8A6E-AB13-DDF2-9801-89BDB2DE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812" y="2447909"/>
            <a:ext cx="5099372" cy="708246"/>
          </a:xfrm>
        </p:spPr>
      </p:pic>
    </p:spTree>
    <p:extLst>
      <p:ext uri="{BB962C8B-B14F-4D97-AF65-F5344CB8AC3E}">
        <p14:creationId xmlns:p14="http://schemas.microsoft.com/office/powerpoint/2010/main" val="313337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7BD3-3F40-228F-3E49-F238A4DC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drop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the columns </a:t>
            </a:r>
            <a:r>
              <a:rPr lang="en-US" b="1" i="0" dirty="0" err="1">
                <a:solidFill>
                  <a:srgbClr val="4D575D"/>
                </a:solidFill>
                <a:effectLst/>
                <a:latin typeface="Gotham Rounded SSm A"/>
              </a:rPr>
              <a:t>S_no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and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categories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from the sales table.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D7B5C-F174-323F-F09A-538A301CB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843" y="2228269"/>
            <a:ext cx="3827051" cy="1734131"/>
          </a:xfrm>
        </p:spPr>
      </p:pic>
    </p:spTree>
    <p:extLst>
      <p:ext uri="{BB962C8B-B14F-4D97-AF65-F5344CB8AC3E}">
        <p14:creationId xmlns:p14="http://schemas.microsoft.com/office/powerpoint/2010/main" val="90226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89BB-79EF-3532-A0E9-BEF555D3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display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order id, customer id, order date, price, and quantity from the sales table.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9936B-69BF-4CA9-4CBA-7851A0C61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729" y="2774212"/>
            <a:ext cx="6962595" cy="981711"/>
          </a:xfrm>
        </p:spPr>
      </p:pic>
    </p:spTree>
    <p:extLst>
      <p:ext uri="{BB962C8B-B14F-4D97-AF65-F5344CB8AC3E}">
        <p14:creationId xmlns:p14="http://schemas.microsoft.com/office/powerpoint/2010/main" val="295268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4472-8573-3348-6120-2D44A23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all the details in the product table if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category is stationary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77313C-9613-EF3A-BE63-42DE73D06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04" y="2682175"/>
            <a:ext cx="4396746" cy="1555528"/>
          </a:xfrm>
        </p:spPr>
      </p:pic>
    </p:spTree>
    <p:extLst>
      <p:ext uri="{BB962C8B-B14F-4D97-AF65-F5344CB8AC3E}">
        <p14:creationId xmlns:p14="http://schemas.microsoft.com/office/powerpoint/2010/main" val="427054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A690-917E-CC97-8126-75DDC636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a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unique category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from the product table.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D05A2-A3FB-3E83-D0F0-1C702E5F1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21" y="2522011"/>
            <a:ext cx="2669805" cy="997937"/>
          </a:xfrm>
        </p:spPr>
      </p:pic>
    </p:spTree>
    <p:extLst>
      <p:ext uri="{BB962C8B-B14F-4D97-AF65-F5344CB8AC3E}">
        <p14:creationId xmlns:p14="http://schemas.microsoft.com/office/powerpoint/2010/main" val="16103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52A-0A5A-E40E-9CFC-AE26C36E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sales details if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quantity is greater than 2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and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price is lesser than 500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from the sales table.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578D6-D3F8-79A2-8E21-A4EB1C22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24" y="2530856"/>
            <a:ext cx="3684044" cy="1057918"/>
          </a:xfrm>
        </p:spPr>
      </p:pic>
    </p:spTree>
    <p:extLst>
      <p:ext uri="{BB962C8B-B14F-4D97-AF65-F5344CB8AC3E}">
        <p14:creationId xmlns:p14="http://schemas.microsoft.com/office/powerpoint/2010/main" val="233086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4795-FB40-0223-8C15-A18E4753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customer’s name if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name ends with a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4F602-1CF2-EBAB-9FF6-C54CD8216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649" y="2345696"/>
            <a:ext cx="4478296" cy="1597039"/>
          </a:xfrm>
        </p:spPr>
      </p:pic>
    </p:spTree>
    <p:extLst>
      <p:ext uri="{BB962C8B-B14F-4D97-AF65-F5344CB8AC3E}">
        <p14:creationId xmlns:p14="http://schemas.microsoft.com/office/powerpoint/2010/main" val="295260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48A2-FF00-BD81-69D5-0C3844B6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product details in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descending order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of the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price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78541-721E-045A-37C1-6CC99085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006" y="2159069"/>
            <a:ext cx="2892033" cy="1606685"/>
          </a:xfrm>
        </p:spPr>
      </p:pic>
    </p:spTree>
    <p:extLst>
      <p:ext uri="{BB962C8B-B14F-4D97-AF65-F5344CB8AC3E}">
        <p14:creationId xmlns:p14="http://schemas.microsoft.com/office/powerpoint/2010/main" val="288059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D3F6-634B-D200-D574-BA101E3C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create a database named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SQL basics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162BB-6395-F1F8-BD96-B0E70511C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15097"/>
            <a:ext cx="6871855" cy="2134116"/>
          </a:xfrm>
        </p:spPr>
      </p:pic>
    </p:spTree>
    <p:extLst>
      <p:ext uri="{BB962C8B-B14F-4D97-AF65-F5344CB8AC3E}">
        <p14:creationId xmlns:p14="http://schemas.microsoft.com/office/powerpoint/2010/main" val="130758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59E9-F25C-6B5E-7F82-8743BD0A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product code and category from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similar categories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that are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greater than or equal to 2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02AFF-A7FF-D954-EA5D-03957C77F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063" y="2084088"/>
            <a:ext cx="3676018" cy="1789822"/>
          </a:xfrm>
        </p:spPr>
      </p:pic>
    </p:spTree>
    <p:extLst>
      <p:ext uri="{BB962C8B-B14F-4D97-AF65-F5344CB8AC3E}">
        <p14:creationId xmlns:p14="http://schemas.microsoft.com/office/powerpoint/2010/main" val="309873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C41E-6441-0F0C-2E15-4B35649F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23236" cy="1375049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 order number and the customer name to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combine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the results of the order and the customer tables including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duplicate rows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595DE7-9686-009E-C9BF-264EDCF78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35" y="2138093"/>
            <a:ext cx="3847023" cy="1740620"/>
          </a:xfrm>
        </p:spPr>
      </p:pic>
    </p:spTree>
    <p:extLst>
      <p:ext uri="{BB962C8B-B14F-4D97-AF65-F5344CB8AC3E}">
        <p14:creationId xmlns:p14="http://schemas.microsoft.com/office/powerpoint/2010/main" val="355199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0C72-1D13-452B-68F2-6A6426FC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968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78D-8FEB-277E-A5E1-53E5180A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 select the database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SQL basics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09023C-BF79-2343-0CC9-8AD0DCF35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4650"/>
            <a:ext cx="6123324" cy="1901653"/>
          </a:xfrm>
        </p:spPr>
      </p:pic>
    </p:spTree>
    <p:extLst>
      <p:ext uri="{BB962C8B-B14F-4D97-AF65-F5344CB8AC3E}">
        <p14:creationId xmlns:p14="http://schemas.microsoft.com/office/powerpoint/2010/main" val="89297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A685-D5E0-DA26-555A-E981A877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4D575D"/>
                </a:solidFill>
                <a:effectLst/>
                <a:latin typeface="Gotham Rounded SSm A"/>
              </a:rPr>
              <a:t>Write a query to create a</a:t>
            </a:r>
            <a:r>
              <a:rPr lang="en-US" sz="4000" b="1" i="0" dirty="0">
                <a:solidFill>
                  <a:srgbClr val="4D575D"/>
                </a:solidFill>
                <a:effectLst/>
                <a:latin typeface="Gotham Rounded SSm A"/>
              </a:rPr>
              <a:t> product table</a:t>
            </a:r>
            <a:r>
              <a:rPr lang="en-US" sz="4000" b="0" i="0" dirty="0">
                <a:solidFill>
                  <a:srgbClr val="4D575D"/>
                </a:solidFill>
                <a:effectLst/>
                <a:latin typeface="Gotham Rounded SSm A"/>
              </a:rPr>
              <a:t> with fields as product code, product name, price, stock and category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8ED00-797B-45C5-44D7-403EF9D56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49660"/>
            <a:ext cx="4035159" cy="2735446"/>
          </a:xfrm>
        </p:spPr>
      </p:pic>
    </p:spTree>
    <p:extLst>
      <p:ext uri="{BB962C8B-B14F-4D97-AF65-F5344CB8AC3E}">
        <p14:creationId xmlns:p14="http://schemas.microsoft.com/office/powerpoint/2010/main" val="314001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7227-2CAC-2BCF-C833-5FBA60AE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4D575D"/>
                </a:solidFill>
                <a:effectLst/>
                <a:latin typeface="Gotham Rounded SSm A"/>
              </a:rPr>
              <a:t>customer table</a:t>
            </a:r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 with the fields as customer id, customer name, customer location, and customer phone number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45A92-0A2D-4EE7-C8EA-42F3D4236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1429"/>
            <a:ext cx="5269683" cy="2914030"/>
          </a:xfrm>
        </p:spPr>
      </p:pic>
    </p:spTree>
    <p:extLst>
      <p:ext uri="{BB962C8B-B14F-4D97-AF65-F5344CB8AC3E}">
        <p14:creationId xmlns:p14="http://schemas.microsoft.com/office/powerpoint/2010/main" val="47299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4D34-EC87-3BA7-3A32-74B77682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sales table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with the fields as date, order number, product code, product name, quantity, and price.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D9835-273C-7F06-FCEC-2CDC63482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4357"/>
            <a:ext cx="3828681" cy="2897072"/>
          </a:xfrm>
        </p:spPr>
      </p:pic>
    </p:spTree>
    <p:extLst>
      <p:ext uri="{BB962C8B-B14F-4D97-AF65-F5344CB8AC3E}">
        <p14:creationId xmlns:p14="http://schemas.microsoft.com/office/powerpoint/2010/main" val="373227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DD7A-46A0-E478-EA83-A51C3A1D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insert values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into the table sales.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95A7B-6AEC-2C02-99B3-31AEE8C1A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6201"/>
            <a:ext cx="9571084" cy="3214439"/>
          </a:xfrm>
        </p:spPr>
      </p:pic>
    </p:spTree>
    <p:extLst>
      <p:ext uri="{BB962C8B-B14F-4D97-AF65-F5344CB8AC3E}">
        <p14:creationId xmlns:p14="http://schemas.microsoft.com/office/powerpoint/2010/main" val="51775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9171-0F07-2025-6719-C2923938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insert values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into the table customer.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155BE-7301-DC67-B048-4969655C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10599"/>
            <a:ext cx="5804965" cy="3822782"/>
          </a:xfrm>
        </p:spPr>
      </p:pic>
    </p:spTree>
    <p:extLst>
      <p:ext uri="{BB962C8B-B14F-4D97-AF65-F5344CB8AC3E}">
        <p14:creationId xmlns:p14="http://schemas.microsoft.com/office/powerpoint/2010/main" val="297977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AD34-C9BA-7407-BCE2-50F91718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64" y="2703621"/>
            <a:ext cx="4192475" cy="226166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insert values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into the table product.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AFEAB-A3CD-5875-B5C9-A8286D35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3" y="982483"/>
            <a:ext cx="4699820" cy="51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5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348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Retrospect</vt:lpstr>
      <vt:lpstr>Retail Mart Management</vt:lpstr>
      <vt:lpstr>Write a query to create a database named SQL basics.</vt:lpstr>
      <vt:lpstr>Write a query to select the database SQL basics.</vt:lpstr>
      <vt:lpstr>Write a query to create a product table with fields as product code, product name, price, stock and category</vt:lpstr>
      <vt:lpstr>customer table with the fields as customer id, customer name, customer location, and customer phone number</vt:lpstr>
      <vt:lpstr>sales table with the fields as date, order number, product code, product name, quantity, and price.</vt:lpstr>
      <vt:lpstr>Write a query to insert values into the table sales.</vt:lpstr>
      <vt:lpstr>Write a query to insert values into the table customer.</vt:lpstr>
      <vt:lpstr>Write a query to insert values into the table product.</vt:lpstr>
      <vt:lpstr>Write a query to add two new columns such as S_no and categories to the sales table.</vt:lpstr>
      <vt:lpstr>Write a query to change the column type of stock in the product table to varchar.</vt:lpstr>
      <vt:lpstr>Write a query to change the table name from customer-to-customer details.</vt:lpstr>
      <vt:lpstr>Write a query to drop the columns S_no and categories from the sales table.</vt:lpstr>
      <vt:lpstr>Write a query to display order id, customer id, order date, price, and quantity from the sales table.</vt:lpstr>
      <vt:lpstr>Write a query to display all the details in the product table if the category is stationary.</vt:lpstr>
      <vt:lpstr>Write a query to display a unique category from the product table.</vt:lpstr>
      <vt:lpstr>Write a query to display the sales details if quantity is greater than 2 and price is lesser than 500 from the sales table.</vt:lpstr>
      <vt:lpstr>Write a query to display the customer’s name if the name ends with a.</vt:lpstr>
      <vt:lpstr>Write a query to display the product details in descending order of the price.</vt:lpstr>
      <vt:lpstr>Write a query to display the product code and category from similar categories that are greater than or equal to 2.</vt:lpstr>
      <vt:lpstr>Write a query to display the order number and the customer name to combine the results of the order and the customer tables including duplicate rows.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madhavan Vijayakumar</cp:lastModifiedBy>
  <cp:revision>10</cp:revision>
  <dcterms:modified xsi:type="dcterms:W3CDTF">2023-08-07T11:25:40Z</dcterms:modified>
  <cp:category/>
</cp:coreProperties>
</file>