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5235858" cy="3494791"/>
          </a:xfrm>
        </p:spPr>
        <p:txBody>
          <a:bodyPr>
            <a:normAutofit/>
          </a:bodyPr>
          <a:lstStyle/>
          <a:p>
            <a:r>
              <a:rPr lang="en-US" dirty="0"/>
              <a:t>Comparative Study of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Tableau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A87F9-8813-1F4C-82CB-55B97CD5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2" y="550506"/>
            <a:ext cx="10815809" cy="55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AD718-320D-F248-000E-B1EE98AA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69" y="541175"/>
            <a:ext cx="10574694" cy="49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A7981-9568-2635-E09B-6849EA26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0" y="964872"/>
            <a:ext cx="11118980" cy="49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C9467-1F53-1F48-77ED-522A6985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2" y="767767"/>
            <a:ext cx="11521195" cy="50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FECCB2-4EDD-B33E-B8EE-B923C5142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9" y="674461"/>
            <a:ext cx="11690402" cy="51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0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E860-760B-E7E1-CE6F-53A6B1301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8923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{B6DDACA8-629B-48D5-8074-62A7DBDDD49C}tf11437505_win32</Template>
  <TotalTime>3</TotalTime>
  <Words>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Georgia Pro Cond Light</vt:lpstr>
      <vt:lpstr>Speak Pro</vt:lpstr>
      <vt:lpstr>RetrospectVTI</vt:lpstr>
      <vt:lpstr>Comparative Study of Countries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Countries</dc:title>
  <dc:creator>madhavan Vijayakumar</dc:creator>
  <cp:lastModifiedBy>madhavan Vijayakumar</cp:lastModifiedBy>
  <cp:revision>1</cp:revision>
  <dcterms:created xsi:type="dcterms:W3CDTF">2023-10-10T14:32:51Z</dcterms:created>
  <dcterms:modified xsi:type="dcterms:W3CDTF">2023-10-10T14:36:18Z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