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Region based sales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Tableau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CA1C7-A126-CCF9-2E3C-667653AB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18" y="540332"/>
            <a:ext cx="11079364" cy="57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1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E3A7A-7252-9ECB-14CD-A2EA72A6A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1"/>
          <a:stretch/>
        </p:blipFill>
        <p:spPr>
          <a:xfrm>
            <a:off x="2873828" y="783770"/>
            <a:ext cx="5278213" cy="510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6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4AE73-2A8C-16BC-52DD-6E457293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44" y="708626"/>
            <a:ext cx="5721137" cy="55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6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10D9-89D6-AA0F-851B-A89C11531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889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CD747-0C64-C394-D9E5-579F9B46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61" y="964312"/>
            <a:ext cx="9598090" cy="49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B0DD0-059F-BA00-9DE8-A506A8F1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94" y="906243"/>
            <a:ext cx="9812694" cy="50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BC974-1CE1-18B7-9B09-2A5C735C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5" y="829152"/>
            <a:ext cx="10213910" cy="51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3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D3C68-DBB1-6A21-B903-850D0729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78" y="1340939"/>
            <a:ext cx="8573243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4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94E72-8973-0546-5AED-C57E34C5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1" y="1138991"/>
            <a:ext cx="829127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4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451F3-A317-339B-AB32-4ADC56F5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26" y="925613"/>
            <a:ext cx="8390347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0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628C2E-E31D-47DE-E0F8-943280A4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6" y="1097078"/>
            <a:ext cx="9091448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1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3B9399-1775-967F-7A2D-A8E3D40D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9" y="1154233"/>
            <a:ext cx="9701101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335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{5631F164-56BE-4532-A476-10F6A497FBBC}tf33552983_win32</Template>
  <TotalTime>72</TotalTime>
  <Words>8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Region based sales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based sales comparison</dc:title>
  <dc:creator>madhavan Vijayakumar</dc:creator>
  <cp:lastModifiedBy>madhavan Vijayakumar</cp:lastModifiedBy>
  <cp:revision>1</cp:revision>
  <dcterms:created xsi:type="dcterms:W3CDTF">2023-10-10T13:18:27Z</dcterms:created>
  <dcterms:modified xsi:type="dcterms:W3CDTF">2023-10-10T14:30:37Z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