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06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78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440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273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667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8191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8553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68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796500" y="1917337"/>
            <a:ext cx="5211600" cy="3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6253500" y="2759616"/>
            <a:ext cx="5211600" cy="2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600"/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4" name="Google Shape;414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5327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479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7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4569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471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5844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68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6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34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79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649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9667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3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7003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F50B-1123-4F1A-B699-D2B90DC1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200" y="2835843"/>
            <a:ext cx="8027600" cy="1186313"/>
          </a:xfrm>
        </p:spPr>
        <p:txBody>
          <a:bodyPr/>
          <a:lstStyle/>
          <a:p>
            <a:r>
              <a:rPr lang="en-US" b="1" dirty="0">
                <a:latin typeface="Proxima Nova"/>
              </a:rPr>
              <a:t>Flight Delays</a:t>
            </a:r>
            <a:endParaRPr lang="en-IN" b="1" dirty="0">
              <a:latin typeface="Proxima Nov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7F417-437D-4AF5-B850-BF0C1108A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000" y="4210957"/>
            <a:ext cx="4394000" cy="534300"/>
          </a:xfrm>
        </p:spPr>
        <p:txBody>
          <a:bodyPr/>
          <a:lstStyle/>
          <a:p>
            <a:r>
              <a:rPr lang="en-US" b="1" dirty="0">
                <a:latin typeface="Proxima Nova"/>
              </a:rPr>
              <a:t>R Programming</a:t>
            </a:r>
            <a:endParaRPr lang="en-IN" b="1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9460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8148"/>
            <a:ext cx="12191999" cy="770400"/>
          </a:xfrm>
        </p:spPr>
        <p:txBody>
          <a:bodyPr/>
          <a:lstStyle/>
          <a:p>
            <a:pPr algn="ctr"/>
            <a:r>
              <a:rPr lang="en-IN" sz="2800" b="1" dirty="0">
                <a:latin typeface="Proxima Nova"/>
              </a:rPr>
              <a:t>histogram for weathers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1DD4F-1566-4FC5-AD6E-E1663F57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2771328"/>
            <a:ext cx="11224260" cy="13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3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138"/>
            <a:ext cx="12191999" cy="87563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5. Plot the scatter plot for flights on time and delayed</a:t>
            </a:r>
            <a:endParaRPr lang="en-IN" sz="44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49DA7-73B4-4F68-AACF-C4C1684D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0" y="2384691"/>
            <a:ext cx="10815039" cy="20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67377"/>
            <a:ext cx="12105371" cy="124166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6. Plot the box plot to understand how many days in a month flight are delayed by what time </a:t>
            </a:r>
            <a:endParaRPr lang="en-IN" sz="66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52A91-5A99-459F-B503-65C3C228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0" y="2808169"/>
            <a:ext cx="11139800" cy="12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4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48127"/>
            <a:ext cx="12105371" cy="7315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7. Define the hours of departure</a:t>
            </a:r>
            <a:endParaRPr lang="en-IN" sz="96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F9066-1B2D-4CDE-9EA3-332DE9925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8" y="3063239"/>
            <a:ext cx="10789944" cy="7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2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86624"/>
            <a:ext cx="12105371" cy="1039526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8. Create a categorical representation of data using a table </a:t>
            </a:r>
            <a:endParaRPr lang="en-IN" sz="199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D4827-50FB-4BD7-B2F1-8B99D271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8" y="3114659"/>
            <a:ext cx="10566943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96252"/>
            <a:ext cx="12105371" cy="7315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9. Redefine the delay variables</a:t>
            </a:r>
            <a:endParaRPr lang="en-IN" sz="413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B7580-F1FB-4344-848C-87B37A88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3" y="3063239"/>
            <a:ext cx="10915074" cy="7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115502"/>
            <a:ext cx="12105371" cy="7315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10. Understand the summary of major variables </a:t>
            </a:r>
            <a:endParaRPr lang="en-IN" sz="857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EB557-1C42-4D87-879E-049132EE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0" y="3014836"/>
            <a:ext cx="11262060" cy="8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4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115502"/>
            <a:ext cx="12105371" cy="7315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11. Plot histograms of major variables</a:t>
            </a:r>
            <a:endParaRPr lang="en-IN" sz="1777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9720E-B8BB-4ED0-96BA-B197DAAA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05" y="1095255"/>
            <a:ext cx="9538190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115502"/>
            <a:ext cx="12105371" cy="7315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11. Plot histograms of major variables</a:t>
            </a:r>
            <a:endParaRPr lang="en-IN" sz="1777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791BD-29BA-4A6F-8C17-41805E65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0" y="2176385"/>
            <a:ext cx="9084179" cy="25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4" y="115502"/>
            <a:ext cx="12105371" cy="73152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12. Plot a pie chart to see how many flights were delayed</a:t>
            </a:r>
            <a:endParaRPr lang="en-IN" sz="3684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819A-51BF-4A74-A965-DF215EFD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5" y="2802390"/>
            <a:ext cx="10429470" cy="12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9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EBB02-E569-4B90-884B-1B2F02AA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9" y="67375"/>
            <a:ext cx="12146542" cy="1540681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Proxima Nova"/>
              </a:rPr>
              <a:t>1. Exploratory data analysis: </a:t>
            </a:r>
            <a:br>
              <a:rPr lang="en-US" dirty="0">
                <a:solidFill>
                  <a:schemeClr val="bg1"/>
                </a:solidFill>
                <a:latin typeface="Proxima Nova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Proxima Nova"/>
              </a:rPr>
              <a:t>• Read the dataset </a:t>
            </a:r>
            <a:br>
              <a:rPr lang="en-US" dirty="0">
                <a:solidFill>
                  <a:schemeClr val="bg1"/>
                </a:solidFill>
                <a:latin typeface="Proxima Nova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Proxima Nova"/>
              </a:rPr>
              <a:t>• Read the dataset description </a:t>
            </a:r>
            <a:br>
              <a:rPr lang="en-US" dirty="0">
                <a:solidFill>
                  <a:schemeClr val="bg1"/>
                </a:solidFill>
                <a:latin typeface="Proxima Nova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Proxima Nova"/>
              </a:rPr>
              <a:t>• Understand the data </a:t>
            </a:r>
            <a:br>
              <a:rPr lang="en-US" dirty="0">
                <a:solidFill>
                  <a:schemeClr val="bg1"/>
                </a:solidFill>
                <a:latin typeface="Proxima Nova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Proxima Nova"/>
              </a:rPr>
              <a:t>• Find out the null values 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5ADB7-1876-403B-931C-A6099164A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3" y="1786205"/>
            <a:ext cx="9698613" cy="37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3CA98-6B95-410A-803C-657E7774C946}"/>
              </a:ext>
            </a:extLst>
          </p:cNvPr>
          <p:cNvSpPr txBox="1"/>
          <p:nvPr/>
        </p:nvSpPr>
        <p:spPr>
          <a:xfrm>
            <a:off x="3930316" y="2967335"/>
            <a:ext cx="433136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roxima Nova"/>
              </a:rPr>
              <a:t>THANK YOU</a:t>
            </a:r>
            <a:endParaRPr lang="en-IN" sz="5400" b="1" dirty="0">
              <a:solidFill>
                <a:schemeClr val="bg1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395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1FE7F-0CA6-4608-BF26-BFA2333A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29" y="105878"/>
            <a:ext cx="11925700" cy="78991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2. Install the required packages </a:t>
            </a:r>
            <a:endParaRPr lang="en-IN" sz="32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9522A-BC49-4619-9452-AAA155D5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3" y="2022804"/>
            <a:ext cx="10826073" cy="28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412604-B85F-49C4-B434-DAAF3D8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3" y="48129"/>
            <a:ext cx="11983451" cy="79953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/>
                <a:latin typeface="Proxima Nova"/>
              </a:rPr>
              <a:t>3. Understand the summary of descriptive statistics </a:t>
            </a:r>
            <a:endParaRPr lang="en-IN" sz="3200" b="1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4DFF9-B916-4105-8570-A53F8653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0" y="2661978"/>
            <a:ext cx="11107619" cy="15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5975F-32BB-48C2-804A-79B116EEB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87" y="77007"/>
            <a:ext cx="11973826" cy="179992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latin typeface="Proxima Nova"/>
              </a:rPr>
              <a:t>4. Plot the histograms to understand the relationships between scheduled time, carrier, destination, origin, weather, and day of the week </a:t>
            </a:r>
            <a:endParaRPr lang="en-IN" sz="3600" b="1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9E2C7-3EE4-4D00-80C4-4F2962054389}"/>
              </a:ext>
            </a:extLst>
          </p:cNvPr>
          <p:cNvSpPr txBox="1"/>
          <p:nvPr/>
        </p:nvSpPr>
        <p:spPr>
          <a:xfrm>
            <a:off x="2329314" y="1963557"/>
            <a:ext cx="660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Proxima Nova"/>
              </a:rPr>
              <a:t>histogram for scheduled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C22DF-1631-4A4E-9054-BD603F6C7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71" y="2859545"/>
            <a:ext cx="10666857" cy="11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6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E3A9F0-357D-4D86-BCC8-734A6CC5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26" y="616018"/>
            <a:ext cx="12095747" cy="702649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roxima Nova"/>
                <a:cs typeface="Segoe UI Semilight" panose="020B0402040204020203" pitchFamily="34" charset="0"/>
              </a:rPr>
              <a:t>histogram for day of the week</a:t>
            </a:r>
            <a:endParaRPr lang="en-IN" sz="2800" b="1" dirty="0">
              <a:solidFill>
                <a:schemeClr val="bg1"/>
              </a:solidFill>
              <a:latin typeface="Proxima Nov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66412-466D-4697-BD96-B9B4302E1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56" y="2806168"/>
            <a:ext cx="11137687" cy="12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18871-F8B8-477B-99BE-9A9ED9334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48900"/>
            <a:ext cx="12192000" cy="77040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Proxima Nova"/>
              </a:rPr>
              <a:t>histograms for carrier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6628E-362C-4E11-AEE2-2253CC70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2" y="2792012"/>
            <a:ext cx="11456935" cy="12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9642"/>
            <a:ext cx="12191999" cy="770400"/>
          </a:xfrm>
        </p:spPr>
        <p:txBody>
          <a:bodyPr/>
          <a:lstStyle/>
          <a:p>
            <a:pPr algn="ctr"/>
            <a:r>
              <a:rPr lang="en-IN" sz="2800" b="1" dirty="0">
                <a:latin typeface="Proxima Nova"/>
              </a:rPr>
              <a:t>histogram for Destination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8D11-531D-47FE-BF46-496AA927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2" y="2755803"/>
            <a:ext cx="11170715" cy="13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1B732-B792-4E48-A857-4F41F979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68148"/>
            <a:ext cx="12191999" cy="770400"/>
          </a:xfrm>
        </p:spPr>
        <p:txBody>
          <a:bodyPr/>
          <a:lstStyle/>
          <a:p>
            <a:pPr algn="ctr"/>
            <a:r>
              <a:rPr lang="en-IN" sz="2800" b="1" dirty="0">
                <a:latin typeface="Proxima Nova"/>
              </a:rPr>
              <a:t>histogram for origin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F0A14-CF1D-4D6E-92FF-9B41A392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3" y="2792617"/>
            <a:ext cx="11022154" cy="12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8812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by Slidesgo</Template>
  <TotalTime>125</TotalTime>
  <Words>188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Advent Pro SemiBold</vt:lpstr>
      <vt:lpstr>Arial</vt:lpstr>
      <vt:lpstr>Fira Sans Condensed Medium</vt:lpstr>
      <vt:lpstr>Fira Sans Extra Condensed Medium</vt:lpstr>
      <vt:lpstr>Maven Pro</vt:lpstr>
      <vt:lpstr>Nunito Light</vt:lpstr>
      <vt:lpstr>Proxima Nova</vt:lpstr>
      <vt:lpstr>Proxima Nova Semibold</vt:lpstr>
      <vt:lpstr>Share Tech</vt:lpstr>
      <vt:lpstr>Data Science Consulting by Slidesgo</vt:lpstr>
      <vt:lpstr>Slidesgo Final Pages</vt:lpstr>
      <vt:lpstr>Flight Delays</vt:lpstr>
      <vt:lpstr>1. Exploratory data analysis:  • Read the dataset  • Read the dataset description  • Understand the data  • Find out the null values </vt:lpstr>
      <vt:lpstr>2. Install the required packages </vt:lpstr>
      <vt:lpstr>3. Understand the summary of descriptive statistics </vt:lpstr>
      <vt:lpstr>4. Plot the histograms to understand the relationships between scheduled time, carrier, destination, origin, weather, and day of the week </vt:lpstr>
      <vt:lpstr>histogram for day of the week</vt:lpstr>
      <vt:lpstr>histograms for carrier</vt:lpstr>
      <vt:lpstr>histogram for Destination</vt:lpstr>
      <vt:lpstr>histogram for origin</vt:lpstr>
      <vt:lpstr>histogram for weathers </vt:lpstr>
      <vt:lpstr>5. Plot the scatter plot for flights on time and delayed</vt:lpstr>
      <vt:lpstr>6. Plot the box plot to understand how many days in a month flight are delayed by what time </vt:lpstr>
      <vt:lpstr>7. Define the hours of departure</vt:lpstr>
      <vt:lpstr>8. Create a categorical representation of data using a table </vt:lpstr>
      <vt:lpstr>9. Redefine the delay variables</vt:lpstr>
      <vt:lpstr>10. Understand the summary of major variables </vt:lpstr>
      <vt:lpstr>11. Plot histograms of major variables</vt:lpstr>
      <vt:lpstr>11. Plot histograms of major variables</vt:lpstr>
      <vt:lpstr>12. Plot a pie chart to see how many flights were delayed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sakthi vignesh</dc:creator>
  <cp:lastModifiedBy>sakthi vignesh</cp:lastModifiedBy>
  <cp:revision>9</cp:revision>
  <dcterms:created xsi:type="dcterms:W3CDTF">2023-12-13T07:22:43Z</dcterms:created>
  <dcterms:modified xsi:type="dcterms:W3CDTF">2023-12-13T09:28:01Z</dcterms:modified>
</cp:coreProperties>
</file>