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157764C-75D9-4ECC-A72C-B9C4ABCD0047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8075EAF-428D-4D72-8FCB-466AA941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97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764C-75D9-4ECC-A72C-B9C4ABCD0047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5EAF-428D-4D72-8FCB-466AA941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78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764C-75D9-4ECC-A72C-B9C4ABCD0047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5EAF-428D-4D72-8FCB-466AA941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274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764C-75D9-4ECC-A72C-B9C4ABCD0047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5EAF-428D-4D72-8FCB-466AA9416862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6468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764C-75D9-4ECC-A72C-B9C4ABCD0047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5EAF-428D-4D72-8FCB-466AA941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84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764C-75D9-4ECC-A72C-B9C4ABCD0047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5EAF-428D-4D72-8FCB-466AA941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262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764C-75D9-4ECC-A72C-B9C4ABCD0047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5EAF-428D-4D72-8FCB-466AA941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67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764C-75D9-4ECC-A72C-B9C4ABCD0047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5EAF-428D-4D72-8FCB-466AA941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046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764C-75D9-4ECC-A72C-B9C4ABCD0047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5EAF-428D-4D72-8FCB-466AA941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85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764C-75D9-4ECC-A72C-B9C4ABCD0047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5EAF-428D-4D72-8FCB-466AA941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17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764C-75D9-4ECC-A72C-B9C4ABCD0047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5EAF-428D-4D72-8FCB-466AA941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57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764C-75D9-4ECC-A72C-B9C4ABCD0047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5EAF-428D-4D72-8FCB-466AA941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44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764C-75D9-4ECC-A72C-B9C4ABCD0047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5EAF-428D-4D72-8FCB-466AA941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49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764C-75D9-4ECC-A72C-B9C4ABCD0047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5EAF-428D-4D72-8FCB-466AA941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67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764C-75D9-4ECC-A72C-B9C4ABCD0047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5EAF-428D-4D72-8FCB-466AA941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788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764C-75D9-4ECC-A72C-B9C4ABCD0047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5EAF-428D-4D72-8FCB-466AA941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43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764C-75D9-4ECC-A72C-B9C4ABCD0047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5EAF-428D-4D72-8FCB-466AA941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72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7764C-75D9-4ECC-A72C-B9C4ABCD0047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75EAF-428D-4D72-8FCB-466AA941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556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A902-95C9-A897-1DE2-4ED7FF980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631439"/>
            <a:ext cx="8791575" cy="87852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PIZZA SALES REPORT</a:t>
            </a:r>
            <a:endParaRPr lang="en-IN" sz="5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7B3C1-56AC-5E69-F7ED-E762EF84D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4601" y="3602038"/>
            <a:ext cx="7162799" cy="685482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QUERIES</a:t>
            </a:r>
          </a:p>
          <a:p>
            <a:pPr algn="ctr"/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047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3FE6F1-E9E9-1153-955E-7F7D16DBF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6000" cy="75596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32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E. % of Sales by Pizza Size</a:t>
            </a:r>
            <a:endParaRPr lang="en-US" sz="3200" kern="100" dirty="0">
              <a:solidFill>
                <a:schemeClr val="bg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2514574C-4896-634E-FA26-9028AF39A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17" y="1065406"/>
            <a:ext cx="6598367" cy="4727189"/>
          </a:xfrm>
        </p:spPr>
      </p:pic>
    </p:spTree>
    <p:extLst>
      <p:ext uri="{BB962C8B-B14F-4D97-AF65-F5344CB8AC3E}">
        <p14:creationId xmlns:p14="http://schemas.microsoft.com/office/powerpoint/2010/main" val="2092661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B4352794-B8F6-4640-6CF2-C733FBF8F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191" y="1436056"/>
            <a:ext cx="5323618" cy="398588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F7BA89B-080B-3746-A88B-B6CAABF7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6000" cy="755968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F. Total Pizzas Sold by Pizza Category</a:t>
            </a:r>
            <a:endParaRPr lang="en-US" kern="100" dirty="0">
              <a:solidFill>
                <a:schemeClr val="bg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225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10355F90-9F2B-35BA-97E7-D57EE4D3D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407" y="1630732"/>
            <a:ext cx="7107186" cy="359653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5537803-6F0D-B9E7-AA39-6046A5F1B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6000" cy="75596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32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G. Top 5 Pizzas by Revenue</a:t>
            </a:r>
            <a:endParaRPr lang="en-US" sz="3200" kern="100" dirty="0">
              <a:solidFill>
                <a:schemeClr val="bg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52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640DDEAB-2246-8497-9D5F-148562A9A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236" y="1753288"/>
            <a:ext cx="6857529" cy="335142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B233C2D-851D-FA50-DA99-4B6C49B3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6000" cy="75596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32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H. Bottom 5 Pizzas by Revenue</a:t>
            </a:r>
            <a:endParaRPr lang="en-US" sz="3200" kern="100" dirty="0">
              <a:solidFill>
                <a:schemeClr val="bg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018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A04EDB88-97BC-4853-3442-4B719E7CC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823" y="1570269"/>
            <a:ext cx="6044354" cy="3717463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F323F13-6277-4034-A2F9-4CA46D82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6000" cy="75596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32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I. Top 5 Pizzas by Quantity</a:t>
            </a:r>
            <a:endParaRPr lang="en-US" sz="3200" kern="100" dirty="0">
              <a:solidFill>
                <a:schemeClr val="bg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754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86985023-8503-1F16-BAAF-246A203AB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894" y="1183086"/>
            <a:ext cx="5940213" cy="4491828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EF2180E-1636-5AD0-D8AF-2B78811E7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6000" cy="75596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32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J. Bottom 5 Pizzas by Quantity</a:t>
            </a:r>
            <a:endParaRPr lang="en-US" sz="3200" kern="100" dirty="0">
              <a:solidFill>
                <a:schemeClr val="bg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637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A02DEEB8-5DD3-9DDC-1020-BF00FEFC2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332" y="1669150"/>
            <a:ext cx="7775336" cy="351970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500B466-8883-0364-EED0-49F6D4FA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6000" cy="75596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32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K. Top 5 Pizzas by Total Orders</a:t>
            </a:r>
            <a:endParaRPr lang="en-US" sz="3200" kern="100" dirty="0">
              <a:solidFill>
                <a:schemeClr val="bg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76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9ECEFD88-2F05-DE99-395C-182DBE0AF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877" y="1767895"/>
            <a:ext cx="7006247" cy="3322211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19D81F9-EA45-B949-17A5-22086A19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6000" cy="75596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32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L. </a:t>
            </a:r>
            <a:r>
              <a:rPr lang="en-US" sz="3200" b="1" kern="100">
                <a:solidFill>
                  <a:schemeClr val="bg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BoTTom</a:t>
            </a:r>
            <a:r>
              <a:rPr lang="en-US" sz="32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5 Pizzas by Total Orders</a:t>
            </a:r>
            <a:endParaRPr lang="en-US" sz="3200" kern="100" dirty="0">
              <a:solidFill>
                <a:schemeClr val="bg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47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90FA-9F74-1AB2-6D4E-83CE63FB7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93" y="0"/>
            <a:ext cx="9905998" cy="814042"/>
          </a:xfrm>
        </p:spPr>
        <p:txBody>
          <a:bodyPr>
            <a:normAutofit/>
          </a:bodyPr>
          <a:lstStyle/>
          <a:p>
            <a:pPr algn="ctr"/>
            <a:r>
              <a:rPr lang="en-IN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A. KPI’s</a:t>
            </a:r>
            <a:endParaRPr lang="en-IN" sz="60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0E84A7-B0DC-1B15-468A-FCCCFBDB45D6}"/>
              </a:ext>
            </a:extLst>
          </p:cNvPr>
          <p:cNvSpPr txBox="1">
            <a:spLocks/>
          </p:cNvSpPr>
          <p:nvPr/>
        </p:nvSpPr>
        <p:spPr>
          <a:xfrm>
            <a:off x="1121093" y="750598"/>
            <a:ext cx="9905998" cy="814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Total Revenue:</a:t>
            </a:r>
            <a:endParaRPr lang="en-IN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30130DFB-E81A-CE77-2203-DB7444872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51" y="2234409"/>
            <a:ext cx="7394899" cy="238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5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8679F0-62F0-BFA3-DA7C-CC2BB53C4FDE}"/>
              </a:ext>
            </a:extLst>
          </p:cNvPr>
          <p:cNvSpPr txBox="1">
            <a:spLocks/>
          </p:cNvSpPr>
          <p:nvPr/>
        </p:nvSpPr>
        <p:spPr>
          <a:xfrm>
            <a:off x="1100773" y="0"/>
            <a:ext cx="9905998" cy="814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IN" sz="2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AVG ORDER VALUE:</a:t>
            </a:r>
            <a:endParaRPr lang="en-IN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white background with black and blue text&#10;&#10;Description automatically generated">
            <a:extLst>
              <a:ext uri="{FF2B5EF4-FFF2-40B4-BE49-F238E27FC236}">
                <a16:creationId xmlns:a16="http://schemas.microsoft.com/office/drawing/2014/main" id="{F27621DC-BE15-0542-172E-4EE1AB0A2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63" y="2476801"/>
            <a:ext cx="7822674" cy="190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4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B445AC55-149D-127D-0CC1-BE3EDC598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739" y="2443545"/>
            <a:ext cx="7320523" cy="197091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48B1CD0-5B28-5170-6AA0-5358ACB8B8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13" y="0"/>
            <a:ext cx="9906000" cy="755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IN" sz="2800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PIZZA’S SOLD</a:t>
            </a:r>
            <a:r>
              <a:rPr lang="en-IN" sz="2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N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94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63A8601C-BE47-8ABA-D342-7C8853901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388" y="2573689"/>
            <a:ext cx="7979225" cy="1710623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1BB5979-DBDB-FF3A-916C-22F58B8533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13" y="1"/>
            <a:ext cx="99060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IN" sz="2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N" sz="2800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ORDERS</a:t>
            </a:r>
            <a:r>
              <a:rPr lang="en-IN" sz="2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N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53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D5E6FE1-D50A-6CFF-9B3F-5CF62B119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267" y="2059042"/>
            <a:ext cx="6559466" cy="2739916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5BFE67-FD7B-A02D-8B76-DE5DA9BA08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13" y="0"/>
            <a:ext cx="9906000" cy="755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IN" sz="2800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AVG PIZZA’S SOLD</a:t>
            </a:r>
            <a:r>
              <a:rPr lang="en-IN" sz="2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N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73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A627-6B7A-BB8D-56A4-33DE393F3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08368"/>
          </a:xfrm>
        </p:spPr>
        <p:txBody>
          <a:bodyPr>
            <a:normAutofit/>
          </a:bodyPr>
          <a:lstStyle/>
          <a:p>
            <a:pPr algn="ctr"/>
            <a:r>
              <a:rPr lang="en-US" sz="32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B. Daily Trend for Total Orders</a:t>
            </a:r>
            <a:endParaRPr lang="en-IN" sz="54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2F7AB49-71FA-B018-DBEB-26E2A9FBB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634" y="1412280"/>
            <a:ext cx="7022733" cy="4033440"/>
          </a:xfrm>
        </p:spPr>
      </p:pic>
    </p:spTree>
    <p:extLst>
      <p:ext uri="{BB962C8B-B14F-4D97-AF65-F5344CB8AC3E}">
        <p14:creationId xmlns:p14="http://schemas.microsoft.com/office/powerpoint/2010/main" val="2785931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BAEE4965-FD89-C98F-1371-295F277FB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21" y="1344587"/>
            <a:ext cx="6061159" cy="4168826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36E60E7-F73D-669D-ED6A-94385C41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6000" cy="75596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32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C. Monthly Trend for Orders</a:t>
            </a:r>
            <a:endParaRPr lang="en-US" sz="3200" kern="100" dirty="0">
              <a:solidFill>
                <a:schemeClr val="bg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77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38DB46F2-2A89-477B-4D38-FB51803EF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51" y="1578650"/>
            <a:ext cx="6275099" cy="370070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26AC1E2-5A35-21DD-92AA-5579013F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6000" cy="755968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D. % of Sales by Pizza Category</a:t>
            </a:r>
            <a:endParaRPr lang="en-US" kern="100" dirty="0">
              <a:solidFill>
                <a:schemeClr val="bg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513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</TotalTime>
  <Words>117</Words>
  <Application>Microsoft Office PowerPoint</Application>
  <PresentationFormat>Widescreen</PresentationFormat>
  <Paragraphs>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Tw Cen MT</vt:lpstr>
      <vt:lpstr>Circuit</vt:lpstr>
      <vt:lpstr>PIZZA SALES REPORT</vt:lpstr>
      <vt:lpstr>A. KPI’s</vt:lpstr>
      <vt:lpstr>PowerPoint Presentation</vt:lpstr>
      <vt:lpstr>3. TOTAL PIZZA’S SOLD:</vt:lpstr>
      <vt:lpstr>4. TOTAL ORDERS:</vt:lpstr>
      <vt:lpstr>5. AVG PIZZA’S SOLD:</vt:lpstr>
      <vt:lpstr>B. Daily Trend for Total Orders</vt:lpstr>
      <vt:lpstr>C. Monthly Trend for Orders</vt:lpstr>
      <vt:lpstr>D. % of Sales by Pizza Category</vt:lpstr>
      <vt:lpstr>E. % of Sales by Pizza Size</vt:lpstr>
      <vt:lpstr>F. Total Pizzas Sold by Pizza Category</vt:lpstr>
      <vt:lpstr>G. Top 5 Pizzas by Revenue</vt:lpstr>
      <vt:lpstr>H. Bottom 5 Pizzas by Revenue</vt:lpstr>
      <vt:lpstr>I. Top 5 Pizzas by Quantity</vt:lpstr>
      <vt:lpstr>J. Bottom 5 Pizzas by Quantity</vt:lpstr>
      <vt:lpstr>K. Top 5 Pizzas by Total Orders</vt:lpstr>
      <vt:lpstr>L. BoTTom 5 Pizzas by Total Orders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SALES REPORT</dc:title>
  <dc:creator>sakthi vignesh</dc:creator>
  <cp:lastModifiedBy>sakthi vignesh</cp:lastModifiedBy>
  <cp:revision>1</cp:revision>
  <dcterms:created xsi:type="dcterms:W3CDTF">2024-02-05T05:26:39Z</dcterms:created>
  <dcterms:modified xsi:type="dcterms:W3CDTF">2024-02-05T05:51:35Z</dcterms:modified>
</cp:coreProperties>
</file>