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157764C-75D9-4ECC-A72C-B9C4ABCD0047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8075EAF-428D-4D72-8FCB-466AA9416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979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764C-75D9-4ECC-A72C-B9C4ABCD0047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5EAF-428D-4D72-8FCB-466AA9416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78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764C-75D9-4ECC-A72C-B9C4ABCD0047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5EAF-428D-4D72-8FCB-466AA9416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274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764C-75D9-4ECC-A72C-B9C4ABCD0047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5EAF-428D-4D72-8FCB-466AA9416862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6468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764C-75D9-4ECC-A72C-B9C4ABCD0047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5EAF-428D-4D72-8FCB-466AA9416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84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764C-75D9-4ECC-A72C-B9C4ABCD0047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5EAF-428D-4D72-8FCB-466AA9416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262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764C-75D9-4ECC-A72C-B9C4ABCD0047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5EAF-428D-4D72-8FCB-466AA9416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67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764C-75D9-4ECC-A72C-B9C4ABCD0047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5EAF-428D-4D72-8FCB-466AA9416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046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764C-75D9-4ECC-A72C-B9C4ABCD0047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5EAF-428D-4D72-8FCB-466AA9416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85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764C-75D9-4ECC-A72C-B9C4ABCD0047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5EAF-428D-4D72-8FCB-466AA9416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17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764C-75D9-4ECC-A72C-B9C4ABCD0047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5EAF-428D-4D72-8FCB-466AA9416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57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764C-75D9-4ECC-A72C-B9C4ABCD0047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5EAF-428D-4D72-8FCB-466AA9416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44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764C-75D9-4ECC-A72C-B9C4ABCD0047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5EAF-428D-4D72-8FCB-466AA9416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49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764C-75D9-4ECC-A72C-B9C4ABCD0047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5EAF-428D-4D72-8FCB-466AA9416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67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764C-75D9-4ECC-A72C-B9C4ABCD0047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5EAF-428D-4D72-8FCB-466AA9416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788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764C-75D9-4ECC-A72C-B9C4ABCD0047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5EAF-428D-4D72-8FCB-466AA9416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43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764C-75D9-4ECC-A72C-B9C4ABCD0047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5EAF-428D-4D72-8FCB-466AA9416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721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7764C-75D9-4ECC-A72C-B9C4ABCD0047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75EAF-428D-4D72-8FCB-466AA9416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5565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16DCFC9-6877-407C-8170-608FCB8E3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F7D8B73A-1349-4BA6-8F85-03A21ED56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969ADA7C-B6B2-4FD7-AA5E-CC52AAE8C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A pizza with mushrooms and leaves on a black background&#10;&#10;Description automatically generated">
            <a:extLst>
              <a:ext uri="{FF2B5EF4-FFF2-40B4-BE49-F238E27FC236}">
                <a16:creationId xmlns:a16="http://schemas.microsoft.com/office/drawing/2014/main" id="{D94995B4-2815-9BAC-C979-E3ADE2F030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06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353FE7-0D03-4AD2-8B8A-60A06F6BD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5" name="Round Diagonal Corner Rectangle 7">
              <a:extLst>
                <a:ext uri="{FF2B5EF4-FFF2-40B4-BE49-F238E27FC236}">
                  <a16:creationId xmlns:a16="http://schemas.microsoft.com/office/drawing/2014/main" id="{0C7A0320-FBCC-4F40-AF6E-CE65FFB3D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50A26E4-02C9-4F83-A334-0920B8CCF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06617CD6-4185-402B-8E23-BC5278053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2C305CC9-3511-47F4-BF11-BC635C30C9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5C70C5D1-31E4-48B9-AEB6-6460A2B81F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1F033CE1-D380-43F1-81EC-97B6C86F39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6997F95D-DC27-48A3-850A-2308C3C080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569AE469-76B7-4FFE-B68B-0D7A77413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DD99CF64-0E82-4D1A-BD2A-08942182F4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98C12D33-1747-4B24-89ED-F441AE4A0C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A60200CC-BAEC-4310-8C9B-F7BB783E98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2A7F40BF-B0BE-4B09-87EE-F56632B7ED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353978AF-8FB9-4A61-A2EA-1995A14F3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B20F89C3-4BAD-42AA-8D31-6F6DF17FE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A60FE276-3FF2-4622-BF99-D4E4B249E5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37">
                <a:extLst>
                  <a:ext uri="{FF2B5EF4-FFF2-40B4-BE49-F238E27FC236}">
                    <a16:creationId xmlns:a16="http://schemas.microsoft.com/office/drawing/2014/main" id="{B05A0D3F-808B-48D6-A821-1FE9E86E8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35">
                <a:extLst>
                  <a:ext uri="{FF2B5EF4-FFF2-40B4-BE49-F238E27FC236}">
                    <a16:creationId xmlns:a16="http://schemas.microsoft.com/office/drawing/2014/main" id="{69F7D438-BAA0-4DAD-9BC5-198B677A7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36">
                <a:extLst>
                  <a:ext uri="{FF2B5EF4-FFF2-40B4-BE49-F238E27FC236}">
                    <a16:creationId xmlns:a16="http://schemas.microsoft.com/office/drawing/2014/main" id="{EC63B186-43B8-4552-AFDB-A544240A7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8542E82D-01AD-4BD8-8C5F-A6CDAD039B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6285CF32-2BD3-47D0-9A6C-3EE7FD6397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FA36D129-7B33-4379-B9EE-5624B95766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41">
                <a:extLst>
                  <a:ext uri="{FF2B5EF4-FFF2-40B4-BE49-F238E27FC236}">
                    <a16:creationId xmlns:a16="http://schemas.microsoft.com/office/drawing/2014/main" id="{0229A187-4E69-4262-B001-C5F0B55225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ABA902-95C9-A897-1DE2-4ED7FF980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PIZZA SALES REPORT</a:t>
            </a:r>
            <a:endParaRPr lang="en-IN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7B3C1-56AC-5E69-F7ED-E762EF84D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SQL </a:t>
            </a:r>
            <a:r>
              <a:rPr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QUERIES</a:t>
            </a:r>
          </a:p>
          <a:p>
            <a:pPr algn="ctr"/>
            <a:endParaRPr lang="en-IN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04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43FE6F1-E9E9-1153-955E-7F7D16DBF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6000" cy="755968"/>
          </a:xfr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3200" b="1" kern="1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E. % of Sales by Pizza Size</a:t>
            </a:r>
            <a:endParaRPr lang="en-US" sz="3200" kern="1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Content Placeholder 11" descr="A screenshot of a computer&#10;&#10;Description automatically generated">
            <a:extLst>
              <a:ext uri="{FF2B5EF4-FFF2-40B4-BE49-F238E27FC236}">
                <a16:creationId xmlns:a16="http://schemas.microsoft.com/office/drawing/2014/main" id="{2514574C-4896-634E-FA26-9028AF39A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817" y="1065406"/>
            <a:ext cx="6598367" cy="4727189"/>
          </a:xfrm>
        </p:spPr>
      </p:pic>
    </p:spTree>
    <p:extLst>
      <p:ext uri="{BB962C8B-B14F-4D97-AF65-F5344CB8AC3E}">
        <p14:creationId xmlns:p14="http://schemas.microsoft.com/office/powerpoint/2010/main" val="2092661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B4352794-B8F6-4640-6CF2-C733FBF8F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191" y="1436056"/>
            <a:ext cx="5323618" cy="3985888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F7BA89B-080B-3746-A88B-B6CAABF7E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6000" cy="755968"/>
          </a:xfr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b="1" kern="1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F. Total Pizzas Sold by Pizza Category</a:t>
            </a:r>
            <a:endParaRPr lang="en-US" kern="1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225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10355F90-9F2B-35BA-97E7-D57EE4D3D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407" y="1630732"/>
            <a:ext cx="7107186" cy="3596536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5537803-6F0D-B9E7-AA39-6046A5F1B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6000" cy="755968"/>
          </a:xfr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sz="3200" b="1" kern="1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G. Top 5 Pizzas by Revenue</a:t>
            </a:r>
            <a:endParaRPr lang="en-US" sz="3200" kern="1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952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640DDEAB-2246-8497-9D5F-148562A9A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236" y="1753288"/>
            <a:ext cx="6857529" cy="3351424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B233C2D-851D-FA50-DA99-4B6C49B37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6000" cy="755968"/>
          </a:xfr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sz="3200" b="1" kern="1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H. Bottom 5 Pizzas by Revenue</a:t>
            </a:r>
            <a:endParaRPr lang="en-US" sz="3200" kern="1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018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A04EDB88-97BC-4853-3442-4B719E7CC3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823" y="1570269"/>
            <a:ext cx="6044354" cy="3717463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F323F13-6277-4034-A2F9-4CA46D82B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6000" cy="755968"/>
          </a:xfr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3200" b="1" kern="1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I. Top 5 Pizzas by Quantity</a:t>
            </a:r>
            <a:endParaRPr lang="en-US" sz="3200" kern="1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754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86985023-8503-1F16-BAAF-246A203AB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894" y="1183086"/>
            <a:ext cx="5940213" cy="4491828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EF2180E-1636-5AD0-D8AF-2B78811E7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6000" cy="755968"/>
          </a:xfr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3200" b="1" kern="1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J. Bottom 5 Pizzas by Quantity</a:t>
            </a:r>
            <a:endParaRPr lang="en-US" sz="3200" kern="1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637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A02DEEB8-5DD3-9DDC-1020-BF00FEFC2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332" y="1669150"/>
            <a:ext cx="7775336" cy="3519700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500B466-8883-0364-EED0-49F6D4FA7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6000" cy="755968"/>
          </a:xfr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3200" b="1" kern="1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K. Top 5 Pizzas by Total Orders</a:t>
            </a:r>
            <a:endParaRPr lang="en-US" sz="3200" kern="1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576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9ECEFD88-2F05-DE99-395C-182DBE0AF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877" y="1767895"/>
            <a:ext cx="7006247" cy="3322211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19D81F9-EA45-B949-17A5-22086A19B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6000" cy="755968"/>
          </a:xfr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3200" b="1" kern="1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L. </a:t>
            </a:r>
            <a:r>
              <a:rPr lang="en-US" sz="3200" b="1" kern="100" dirty="0" err="1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BoTTom</a:t>
            </a:r>
            <a:r>
              <a:rPr lang="en-US" sz="3200" b="1" kern="1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5 Pizzas by Total Orders</a:t>
            </a:r>
            <a:endParaRPr lang="en-US" sz="3200" kern="1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477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EF920-B061-1249-DA7F-CBB0964F1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1" y="1483567"/>
            <a:ext cx="3480317" cy="2415859"/>
          </a:xfr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sz="88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54109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C90FA-9F74-1AB2-6D4E-83CE63FB7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3271" y="80829"/>
            <a:ext cx="3105401" cy="814042"/>
          </a:xfr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IN" b="1" kern="1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KPI’s</a:t>
            </a:r>
            <a:endParaRPr lang="en-IN" sz="6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0E84A7-B0DC-1B15-468A-FCCCFBDB45D6}"/>
              </a:ext>
            </a:extLst>
          </p:cNvPr>
          <p:cNvSpPr txBox="1">
            <a:spLocks/>
          </p:cNvSpPr>
          <p:nvPr/>
        </p:nvSpPr>
        <p:spPr>
          <a:xfrm>
            <a:off x="6578082" y="894871"/>
            <a:ext cx="3853542" cy="81404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Total Revenue: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A screenshot of a computer">
            <a:extLst>
              <a:ext uri="{FF2B5EF4-FFF2-40B4-BE49-F238E27FC236}">
                <a16:creationId xmlns:a16="http://schemas.microsoft.com/office/drawing/2014/main" id="{30130DFB-E81A-CE77-2203-DB7444872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551" y="2234409"/>
            <a:ext cx="7394899" cy="238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858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F8679F0-62F0-BFA3-DA7C-CC2BB53C4FDE}"/>
              </a:ext>
            </a:extLst>
          </p:cNvPr>
          <p:cNvSpPr txBox="1">
            <a:spLocks/>
          </p:cNvSpPr>
          <p:nvPr/>
        </p:nvSpPr>
        <p:spPr>
          <a:xfrm>
            <a:off x="2184663" y="0"/>
            <a:ext cx="4045076" cy="81404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800" b="1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IN" sz="2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AVG ORDER VALUE</a:t>
            </a:r>
            <a:r>
              <a:rPr lang="en-IN" sz="2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IN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A white background with black and blue text&#10;&#10;Description automatically generated">
            <a:extLst>
              <a:ext uri="{FF2B5EF4-FFF2-40B4-BE49-F238E27FC236}">
                <a16:creationId xmlns:a16="http://schemas.microsoft.com/office/drawing/2014/main" id="{F27621DC-BE15-0542-172E-4EE1AB0A2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663" y="2476801"/>
            <a:ext cx="7822674" cy="190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147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B445AC55-149D-127D-0CC1-BE3EDC598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739" y="2443545"/>
            <a:ext cx="7320523" cy="1970910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48B1CD0-5B28-5170-6AA0-5358ACB8B8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77175" y="0"/>
            <a:ext cx="3918825" cy="75596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IN" sz="2800" b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PIZZA’S SOLD</a:t>
            </a:r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940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63A8601C-BE47-8ABA-D342-7C88539017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388" y="2573689"/>
            <a:ext cx="7979225" cy="1710623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1BB5979-DBDB-FF3A-916C-22F58B8533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06388" y="0"/>
            <a:ext cx="3132007" cy="73152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800" b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IN" sz="2800" b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ORDERS</a:t>
            </a:r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534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D5E6FE1-D50A-6CFF-9B3F-5CF62B119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267" y="2059042"/>
            <a:ext cx="6559466" cy="2739916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5BFE67-FD7B-A02D-8B76-DE5DA9BA08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16267" y="0"/>
            <a:ext cx="3547211" cy="75596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 </a:t>
            </a:r>
            <a:r>
              <a:rPr lang="en-IN" sz="2800" b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AVG PIZZA’S SOLD</a:t>
            </a:r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730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EA627-6B7A-BB8D-56A4-33DE393F3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634" y="0"/>
            <a:ext cx="7022734" cy="908368"/>
          </a:xfr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200" b="1" kern="1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B. Daily Trend for Total Orders</a:t>
            </a:r>
            <a:endParaRPr lang="en-IN" sz="5400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2F7AB49-71FA-B018-DBEB-26E2A9FBB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634" y="1412280"/>
            <a:ext cx="7022733" cy="4033440"/>
          </a:xfrm>
        </p:spPr>
      </p:pic>
    </p:spTree>
    <p:extLst>
      <p:ext uri="{BB962C8B-B14F-4D97-AF65-F5344CB8AC3E}">
        <p14:creationId xmlns:p14="http://schemas.microsoft.com/office/powerpoint/2010/main" val="2785931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BAEE4965-FD89-C98F-1371-295F277FB0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421" y="1344587"/>
            <a:ext cx="6061159" cy="4168826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36E60E7-F73D-669D-ED6A-94385C411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197" y="0"/>
            <a:ext cx="9302620" cy="755968"/>
          </a:xfr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3200" b="1" kern="1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C. Monthly Trend for Orders</a:t>
            </a:r>
            <a:endParaRPr lang="en-US" sz="3200" kern="1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774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38DB46F2-2A89-477B-4D38-FB51803EFC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51" y="1578650"/>
            <a:ext cx="6275099" cy="3700700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26AC1E2-5A35-21DD-92AA-5579013F5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6000" cy="755968"/>
          </a:xfr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b="1" kern="1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D. % of Sales by Pizza Category</a:t>
            </a:r>
            <a:endParaRPr lang="en-US" kern="1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513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35</TotalTime>
  <Words>117</Words>
  <Application>Microsoft Office PowerPoint</Application>
  <PresentationFormat>Widescreen</PresentationFormat>
  <Paragraphs>20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Tw Cen MT</vt:lpstr>
      <vt:lpstr>Circuit</vt:lpstr>
      <vt:lpstr>PIZZA SALES REPORT</vt:lpstr>
      <vt:lpstr>KPI’s</vt:lpstr>
      <vt:lpstr>PowerPoint Presentation</vt:lpstr>
      <vt:lpstr>3. TOTAL PIZZA’S SOLD:</vt:lpstr>
      <vt:lpstr>4. TOTAL ORDERS:</vt:lpstr>
      <vt:lpstr>5. AVG PIZZA’S SOLD:</vt:lpstr>
      <vt:lpstr>B. Daily Trend for Total Orders</vt:lpstr>
      <vt:lpstr>C. Monthly Trend for Orders</vt:lpstr>
      <vt:lpstr>D. % of Sales by Pizza Category</vt:lpstr>
      <vt:lpstr>E. % of Sales by Pizza Size</vt:lpstr>
      <vt:lpstr>F. Total Pizzas Sold by Pizza Category</vt:lpstr>
      <vt:lpstr>G. Top 5 Pizzas by Revenue</vt:lpstr>
      <vt:lpstr>H. Bottom 5 Pizzas by Revenue</vt:lpstr>
      <vt:lpstr>I. Top 5 Pizzas by Quantity</vt:lpstr>
      <vt:lpstr>J. Bottom 5 Pizzas by Quantity</vt:lpstr>
      <vt:lpstr>K. Top 5 Pizzas by Total Orders</vt:lpstr>
      <vt:lpstr>L. BoTTom 5 Pizzas by Total Orders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 SALES REPORT</dc:title>
  <dc:creator>sakthi vignesh</dc:creator>
  <cp:lastModifiedBy>Madhavan vijaykumar</cp:lastModifiedBy>
  <cp:revision>2</cp:revision>
  <dcterms:created xsi:type="dcterms:W3CDTF">2024-02-05T05:26:39Z</dcterms:created>
  <dcterms:modified xsi:type="dcterms:W3CDTF">2024-02-07T04:42:50Z</dcterms:modified>
</cp:coreProperties>
</file>