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A5148-BAE5-43A9-9D24-71D0354A98B9}" v="7" dt="2025-09-04T05:43:11.48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32" y="3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ghal vanan" userId="d14e2c870d217878" providerId="LiveId" clId="{616D07E1-F7D9-482B-86C1-C83B2BAD5CAC}"/>
    <pc:docChg chg="undo custSel addSld modSld">
      <pc:chgData name="pughal vanan" userId="d14e2c870d217878" providerId="LiveId" clId="{616D07E1-F7D9-482B-86C1-C83B2BAD5CAC}" dt="2025-09-04T05:54:53.204" v="245" actId="20577"/>
      <pc:docMkLst>
        <pc:docMk/>
      </pc:docMkLst>
      <pc:sldChg chg="modSp mod">
        <pc:chgData name="pughal vanan" userId="d14e2c870d217878" providerId="LiveId" clId="{616D07E1-F7D9-482B-86C1-C83B2BAD5CAC}" dt="2025-09-04T05:32:42.905" v="146" actId="255"/>
        <pc:sldMkLst>
          <pc:docMk/>
          <pc:sldMk cId="0" sldId="256"/>
        </pc:sldMkLst>
        <pc:spChg chg="mod">
          <ac:chgData name="pughal vanan" userId="d14e2c870d217878" providerId="LiveId" clId="{616D07E1-F7D9-482B-86C1-C83B2BAD5CAC}" dt="2025-09-04T05:32:42.905" v="146" actId="255"/>
          <ac:spMkLst>
            <pc:docMk/>
            <pc:sldMk cId="0" sldId="256"/>
            <ac:spMk id="14" creationId="{D55ADE35-C35B-07C1-F5AA-C33B3DDB802E}"/>
          </ac:spMkLst>
        </pc:spChg>
      </pc:sldChg>
      <pc:sldChg chg="modSp mod">
        <pc:chgData name="pughal vanan" userId="d14e2c870d217878" providerId="LiveId" clId="{616D07E1-F7D9-482B-86C1-C83B2BAD5CAC}" dt="2025-09-04T05:29:40.891" v="94" actId="1076"/>
        <pc:sldMkLst>
          <pc:docMk/>
          <pc:sldMk cId="0" sldId="257"/>
        </pc:sldMkLst>
        <pc:spChg chg="mod">
          <ac:chgData name="pughal vanan" userId="d14e2c870d217878" providerId="LiveId" clId="{616D07E1-F7D9-482B-86C1-C83B2BAD5CAC}" dt="2025-09-04T05:29:40.891" v="94" actId="1076"/>
          <ac:spMkLst>
            <pc:docMk/>
            <pc:sldMk cId="0" sldId="257"/>
            <ac:spMk id="17" creationId="{00000000-0000-0000-0000-000000000000}"/>
          </ac:spMkLst>
        </pc:spChg>
      </pc:sldChg>
      <pc:sldChg chg="modSp mod">
        <pc:chgData name="pughal vanan" userId="d14e2c870d217878" providerId="LiveId" clId="{616D07E1-F7D9-482B-86C1-C83B2BAD5CAC}" dt="2025-09-04T05:34:03.351" v="148" actId="20577"/>
        <pc:sldMkLst>
          <pc:docMk/>
          <pc:sldMk cId="0" sldId="258"/>
        </pc:sldMkLst>
        <pc:spChg chg="mod">
          <ac:chgData name="pughal vanan" userId="d14e2c870d217878" providerId="LiveId" clId="{616D07E1-F7D9-482B-86C1-C83B2BAD5CAC}" dt="2025-09-04T05:34:03.351" v="148" actId="20577"/>
          <ac:spMkLst>
            <pc:docMk/>
            <pc:sldMk cId="0" sldId="258"/>
            <ac:spMk id="23" creationId="{D0827FA3-A9D4-0FE5-45BE-664C8C920E82}"/>
          </ac:spMkLst>
        </pc:spChg>
      </pc:sldChg>
      <pc:sldChg chg="addSp modSp mod">
        <pc:chgData name="pughal vanan" userId="d14e2c870d217878" providerId="LiveId" clId="{616D07E1-F7D9-482B-86C1-C83B2BAD5CAC}" dt="2025-09-04T05:40:27.311" v="169" actId="1076"/>
        <pc:sldMkLst>
          <pc:docMk/>
          <pc:sldMk cId="0" sldId="259"/>
        </pc:sldMkLst>
        <pc:spChg chg="mod">
          <ac:chgData name="pughal vanan" userId="d14e2c870d217878" providerId="LiveId" clId="{616D07E1-F7D9-482B-86C1-C83B2BAD5CAC}" dt="2025-09-04T05:38:03.463" v="157" actId="1076"/>
          <ac:spMkLst>
            <pc:docMk/>
            <pc:sldMk cId="0" sldId="259"/>
            <ac:spMk id="7" creationId="{00000000-0000-0000-0000-000000000000}"/>
          </ac:spMkLst>
        </pc:spChg>
        <pc:spChg chg="add mod">
          <ac:chgData name="pughal vanan" userId="d14e2c870d217878" providerId="LiveId" clId="{616D07E1-F7D9-482B-86C1-C83B2BAD5CAC}" dt="2025-09-04T05:40:16.931" v="167"/>
          <ac:spMkLst>
            <pc:docMk/>
            <pc:sldMk cId="0" sldId="259"/>
            <ac:spMk id="11" creationId="{5D5BB97B-F25B-07CD-D3D7-FAD2D063A731}"/>
          </ac:spMkLst>
        </pc:spChg>
        <pc:grpChg chg="mod">
          <ac:chgData name="pughal vanan" userId="d14e2c870d217878" providerId="LiveId" clId="{616D07E1-F7D9-482B-86C1-C83B2BAD5CAC}" dt="2025-09-04T05:40:27.311" v="169" actId="1076"/>
          <ac:grpSpMkLst>
            <pc:docMk/>
            <pc:sldMk cId="0" sldId="259"/>
            <ac:grpSpMk id="2" creationId="{00000000-0000-0000-0000-000000000000}"/>
          </ac:grpSpMkLst>
        </pc:grpChg>
      </pc:sldChg>
      <pc:sldChg chg="addSp modSp mod">
        <pc:chgData name="pughal vanan" userId="d14e2c870d217878" providerId="LiveId" clId="{616D07E1-F7D9-482B-86C1-C83B2BAD5CAC}" dt="2025-09-04T05:39:21.533" v="165" actId="1076"/>
        <pc:sldMkLst>
          <pc:docMk/>
          <pc:sldMk cId="0" sldId="260"/>
        </pc:sldMkLst>
        <pc:spChg chg="mod">
          <ac:chgData name="pughal vanan" userId="d14e2c870d217878" providerId="LiveId" clId="{616D07E1-F7D9-482B-86C1-C83B2BAD5CAC}" dt="2025-09-04T05:39:21.533" v="165" actId="1076"/>
          <ac:spMkLst>
            <pc:docMk/>
            <pc:sldMk cId="0" sldId="260"/>
            <ac:spMk id="7" creationId="{00000000-0000-0000-0000-000000000000}"/>
          </ac:spMkLst>
        </pc:spChg>
        <pc:spChg chg="add mod">
          <ac:chgData name="pughal vanan" userId="d14e2c870d217878" providerId="LiveId" clId="{616D07E1-F7D9-482B-86C1-C83B2BAD5CAC}" dt="2025-09-04T05:39:13.269" v="163" actId="14100"/>
          <ac:spMkLst>
            <pc:docMk/>
            <pc:sldMk cId="0" sldId="260"/>
            <ac:spMk id="11" creationId="{71D3939F-2AB7-AEFA-B9C4-EE5274F191E6}"/>
          </ac:spMkLst>
        </pc:spChg>
        <pc:grpChg chg="mod">
          <ac:chgData name="pughal vanan" userId="d14e2c870d217878" providerId="LiveId" clId="{616D07E1-F7D9-482B-86C1-C83B2BAD5CAC}" dt="2025-09-04T05:39:17.733" v="164" actId="1076"/>
          <ac:grpSpMkLst>
            <pc:docMk/>
            <pc:sldMk cId="0" sldId="260"/>
            <ac:grpSpMk id="2" creationId="{00000000-0000-0000-0000-000000000000}"/>
          </ac:grpSpMkLst>
        </pc:grpChg>
      </pc:sldChg>
      <pc:sldChg chg="addSp modSp mod">
        <pc:chgData name="pughal vanan" userId="d14e2c870d217878" providerId="LiveId" clId="{616D07E1-F7D9-482B-86C1-C83B2BAD5CAC}" dt="2025-09-04T05:40:55.476" v="174" actId="1076"/>
        <pc:sldMkLst>
          <pc:docMk/>
          <pc:sldMk cId="0" sldId="261"/>
        </pc:sldMkLst>
        <pc:spChg chg="mod">
          <ac:chgData name="pughal vanan" userId="d14e2c870d217878" providerId="LiveId" clId="{616D07E1-F7D9-482B-86C1-C83B2BAD5CAC}" dt="2025-09-04T05:40:55.476" v="174" actId="1076"/>
          <ac:spMkLst>
            <pc:docMk/>
            <pc:sldMk cId="0" sldId="261"/>
            <ac:spMk id="5" creationId="{00000000-0000-0000-0000-000000000000}"/>
          </ac:spMkLst>
        </pc:spChg>
        <pc:spChg chg="add mod">
          <ac:chgData name="pughal vanan" userId="d14e2c870d217878" providerId="LiveId" clId="{616D07E1-F7D9-482B-86C1-C83B2BAD5CAC}" dt="2025-09-04T05:40:49.720" v="173" actId="14100"/>
          <ac:spMkLst>
            <pc:docMk/>
            <pc:sldMk cId="0" sldId="261"/>
            <ac:spMk id="9" creationId="{1F3C8214-FD1C-C0D3-D440-F45FD29625BF}"/>
          </ac:spMkLst>
        </pc:spChg>
      </pc:sldChg>
      <pc:sldChg chg="addSp modSp mod">
        <pc:chgData name="pughal vanan" userId="d14e2c870d217878" providerId="LiveId" clId="{616D07E1-F7D9-482B-86C1-C83B2BAD5CAC}" dt="2025-09-04T05:41:47.682" v="179" actId="1076"/>
        <pc:sldMkLst>
          <pc:docMk/>
          <pc:sldMk cId="0" sldId="262"/>
        </pc:sldMkLst>
        <pc:spChg chg="add mod">
          <ac:chgData name="pughal vanan" userId="d14e2c870d217878" providerId="LiveId" clId="{616D07E1-F7D9-482B-86C1-C83B2BAD5CAC}" dt="2025-09-04T05:41:47.682" v="179" actId="1076"/>
          <ac:spMkLst>
            <pc:docMk/>
            <pc:sldMk cId="0" sldId="262"/>
            <ac:spMk id="10" creationId="{8617B1F8-B1DE-1987-4E7D-D41FC3890273}"/>
          </ac:spMkLst>
        </pc:spChg>
      </pc:sldChg>
      <pc:sldChg chg="modSp mod">
        <pc:chgData name="pughal vanan" userId="d14e2c870d217878" providerId="LiveId" clId="{616D07E1-F7D9-482B-86C1-C83B2BAD5CAC}" dt="2025-09-04T05:43:50.611" v="215" actId="1076"/>
        <pc:sldMkLst>
          <pc:docMk/>
          <pc:sldMk cId="0" sldId="263"/>
        </pc:sldMkLst>
        <pc:spChg chg="mod">
          <ac:chgData name="pughal vanan" userId="d14e2c870d217878" providerId="LiveId" clId="{616D07E1-F7D9-482B-86C1-C83B2BAD5CAC}" dt="2025-09-04T05:43:47.687" v="214" actId="1076"/>
          <ac:spMkLst>
            <pc:docMk/>
            <pc:sldMk cId="0" sldId="263"/>
            <ac:spMk id="7" creationId="{00000000-0000-0000-0000-000000000000}"/>
          </ac:spMkLst>
        </pc:spChg>
        <pc:spChg chg="mod">
          <ac:chgData name="pughal vanan" userId="d14e2c870d217878" providerId="LiveId" clId="{616D07E1-F7D9-482B-86C1-C83B2BAD5CAC}" dt="2025-09-04T05:43:50.611" v="215" actId="1076"/>
          <ac:spMkLst>
            <pc:docMk/>
            <pc:sldMk cId="0" sldId="263"/>
            <ac:spMk id="9" creationId="{FAD9CEB2-36E1-0550-426B-2FAF97882044}"/>
          </ac:spMkLst>
        </pc:spChg>
        <pc:picChg chg="mod">
          <ac:chgData name="pughal vanan" userId="d14e2c870d217878" providerId="LiveId" clId="{616D07E1-F7D9-482B-86C1-C83B2BAD5CAC}" dt="2025-09-04T05:43:33.232" v="201" actId="1076"/>
          <ac:picMkLst>
            <pc:docMk/>
            <pc:sldMk cId="0" sldId="263"/>
            <ac:picMk id="6" creationId="{00000000-0000-0000-0000-000000000000}"/>
          </ac:picMkLst>
        </pc:picChg>
      </pc:sldChg>
      <pc:sldChg chg="addSp modSp mod">
        <pc:chgData name="pughal vanan" userId="d14e2c870d217878" providerId="LiveId" clId="{616D07E1-F7D9-482B-86C1-C83B2BAD5CAC}" dt="2025-09-04T05:42:17.332" v="185" actId="1076"/>
        <pc:sldMkLst>
          <pc:docMk/>
          <pc:sldMk cId="0" sldId="264"/>
        </pc:sldMkLst>
        <pc:spChg chg="add mod">
          <ac:chgData name="pughal vanan" userId="d14e2c870d217878" providerId="LiveId" clId="{616D07E1-F7D9-482B-86C1-C83B2BAD5CAC}" dt="2025-09-04T05:42:13.884" v="184" actId="1076"/>
          <ac:spMkLst>
            <pc:docMk/>
            <pc:sldMk cId="0" sldId="264"/>
            <ac:spMk id="3" creationId="{9CD415A0-833D-C9E1-7F06-6BE09933200A}"/>
          </ac:spMkLst>
        </pc:spChg>
        <pc:spChg chg="mod">
          <ac:chgData name="pughal vanan" userId="d14e2c870d217878" providerId="LiveId" clId="{616D07E1-F7D9-482B-86C1-C83B2BAD5CAC}" dt="2025-09-04T05:42:17.332" v="185" actId="1076"/>
          <ac:spMkLst>
            <pc:docMk/>
            <pc:sldMk cId="0" sldId="264"/>
            <ac:spMk id="8" creationId="{00000000-0000-0000-0000-000000000000}"/>
          </ac:spMkLst>
        </pc:spChg>
      </pc:sldChg>
      <pc:sldChg chg="addSp modSp mod">
        <pc:chgData name="pughal vanan" userId="d14e2c870d217878" providerId="LiveId" clId="{616D07E1-F7D9-482B-86C1-C83B2BAD5CAC}" dt="2025-09-04T05:44:24.037" v="221" actId="1076"/>
        <pc:sldMkLst>
          <pc:docMk/>
          <pc:sldMk cId="0" sldId="265"/>
        </pc:sldMkLst>
        <pc:spChg chg="mod">
          <ac:chgData name="pughal vanan" userId="d14e2c870d217878" providerId="LiveId" clId="{616D07E1-F7D9-482B-86C1-C83B2BAD5CAC}" dt="2025-09-04T05:44:24.037" v="221" actId="1076"/>
          <ac:spMkLst>
            <pc:docMk/>
            <pc:sldMk cId="0" sldId="265"/>
            <ac:spMk id="7" creationId="{00000000-0000-0000-0000-000000000000}"/>
          </ac:spMkLst>
        </pc:spChg>
        <pc:spChg chg="add mod">
          <ac:chgData name="pughal vanan" userId="d14e2c870d217878" providerId="LiveId" clId="{616D07E1-F7D9-482B-86C1-C83B2BAD5CAC}" dt="2025-09-04T05:44:20.397" v="220" actId="1076"/>
          <ac:spMkLst>
            <pc:docMk/>
            <pc:sldMk cId="0" sldId="265"/>
            <ac:spMk id="8" creationId="{D1FA2821-B767-6684-D966-DCB435ADED68}"/>
          </ac:spMkLst>
        </pc:spChg>
      </pc:sldChg>
      <pc:sldChg chg="addSp modSp mod">
        <pc:chgData name="pughal vanan" userId="d14e2c870d217878" providerId="LiveId" clId="{616D07E1-F7D9-482B-86C1-C83B2BAD5CAC}" dt="2025-09-04T05:42:50.023" v="190" actId="1076"/>
        <pc:sldMkLst>
          <pc:docMk/>
          <pc:sldMk cId="2720660618" sldId="269"/>
        </pc:sldMkLst>
        <pc:spChg chg="mod">
          <ac:chgData name="pughal vanan" userId="d14e2c870d217878" providerId="LiveId" clId="{616D07E1-F7D9-482B-86C1-C83B2BAD5CAC}" dt="2025-09-04T05:42:50.023" v="190" actId="1076"/>
          <ac:spMkLst>
            <pc:docMk/>
            <pc:sldMk cId="2720660618" sldId="269"/>
            <ac:spMk id="2" creationId="{6E06195E-16D6-79D8-7A9F-F8EB1FE9E212}"/>
          </ac:spMkLst>
        </pc:spChg>
        <pc:spChg chg="add mod">
          <ac:chgData name="pughal vanan" userId="d14e2c870d217878" providerId="LiveId" clId="{616D07E1-F7D9-482B-86C1-C83B2BAD5CAC}" dt="2025-09-04T05:42:40.730" v="189" actId="14100"/>
          <ac:spMkLst>
            <pc:docMk/>
            <pc:sldMk cId="2720660618" sldId="269"/>
            <ac:spMk id="4" creationId="{EECF7E8B-1EF1-D325-6202-426740126BAF}"/>
          </ac:spMkLst>
        </pc:spChg>
      </pc:sldChg>
      <pc:sldChg chg="addSp modSp add mod">
        <pc:chgData name="pughal vanan" userId="d14e2c870d217878" providerId="LiveId" clId="{616D07E1-F7D9-482B-86C1-C83B2BAD5CAC}" dt="2025-09-04T05:54:53.204" v="245" actId="20577"/>
        <pc:sldMkLst>
          <pc:docMk/>
          <pc:sldMk cId="2334980638" sldId="270"/>
        </pc:sldMkLst>
        <pc:spChg chg="mod">
          <ac:chgData name="pughal vanan" userId="d14e2c870d217878" providerId="LiveId" clId="{616D07E1-F7D9-482B-86C1-C83B2BAD5CAC}" dt="2025-09-04T05:54:53.204" v="245" actId="20577"/>
          <ac:spMkLst>
            <pc:docMk/>
            <pc:sldMk cId="2334980638" sldId="270"/>
            <ac:spMk id="7" creationId="{1BB6FD66-375F-F06D-F79C-A20B984C92AD}"/>
          </ac:spMkLst>
        </pc:spChg>
        <pc:spChg chg="add mod">
          <ac:chgData name="pughal vanan" userId="d14e2c870d217878" providerId="LiveId" clId="{616D07E1-F7D9-482B-86C1-C83B2BAD5CAC}" dt="2025-09-04T05:54:25.910" v="242" actId="1076"/>
          <ac:spMkLst>
            <pc:docMk/>
            <pc:sldMk cId="2334980638" sldId="270"/>
            <ac:spMk id="8" creationId="{9C2FC0E6-6630-63F4-D10F-65FAC02D24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400" y="3314150"/>
            <a:ext cx="11963400" cy="2677656"/>
          </a:xfrm>
          <a:prstGeom prst="rect">
            <a:avLst/>
          </a:prstGeom>
          <a:noFill/>
        </p:spPr>
        <p:txBody>
          <a:bodyPr wrap="square" lIns="91440" tIns="45720" rIns="91440" bIns="45720" rtlCol="0" anchor="t">
            <a:spAutoFit/>
          </a:bodyPr>
          <a:lstStyle/>
          <a:p>
            <a:r>
              <a:rPr lang="en-US" sz="2400" dirty="0"/>
              <a:t>STUDENT NAME: Sakthi </a:t>
            </a:r>
            <a:r>
              <a:rPr lang="en-US" sz="2400" dirty="0" err="1"/>
              <a:t>Vikneshwaran</a:t>
            </a:r>
            <a:r>
              <a:rPr lang="en-US" sz="2400" dirty="0"/>
              <a:t> P K</a:t>
            </a:r>
          </a:p>
          <a:p>
            <a:r>
              <a:rPr lang="en-US" sz="2400" dirty="0"/>
              <a:t>REGISTER NO AND NMID: 2428B0343 &amp; 02DA4F560CBB40195664710CBFA24CD6</a:t>
            </a:r>
            <a:endParaRPr lang="en-US" sz="2400" dirty="0">
              <a:cs typeface="Calibri"/>
            </a:endParaRPr>
          </a:p>
          <a:p>
            <a:r>
              <a:rPr lang="en-US" sz="2400" dirty="0"/>
              <a:t>DEPARTMENT: BSc Computer Science With Data Analytics</a:t>
            </a:r>
          </a:p>
          <a:p>
            <a:r>
              <a:rPr lang="en-US" sz="2400" dirty="0"/>
              <a:t>COLLEGE: COLLEGE/ UNIVERSITY: KPR College Arts Science And Research / </a:t>
            </a:r>
            <a:r>
              <a:rPr lang="en-IN" sz="2400" dirty="0" err="1"/>
              <a:t>Bharathiyar</a:t>
            </a:r>
            <a:r>
              <a:rPr lang="en-IN" sz="2400" dirty="0"/>
              <a:t> University.</a:t>
            </a:r>
            <a:endParaRPr lang="en-US" sz="2400" dirty="0"/>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7630" y="3429000"/>
            <a:ext cx="2466975" cy="3419475"/>
          </a:xfrm>
          <a:prstGeom prst="rect">
            <a:avLst/>
          </a:prstGeom>
        </p:spPr>
      </p:pic>
      <p:sp>
        <p:nvSpPr>
          <p:cNvPr id="7" name="object 7"/>
          <p:cNvSpPr txBox="1">
            <a:spLocks noGrp="1"/>
          </p:cNvSpPr>
          <p:nvPr>
            <p:ph type="title"/>
          </p:nvPr>
        </p:nvSpPr>
        <p:spPr>
          <a:xfrm>
            <a:off x="730250" y="828686"/>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57200" y="1560489"/>
            <a:ext cx="11461750" cy="3539430"/>
          </a:xfrm>
          <a:prstGeom prst="rect">
            <a:avLst/>
          </a:prstGeom>
          <a:noFill/>
        </p:spPr>
        <p:txBody>
          <a:bodyPr wrap="square" rtlCol="0">
            <a:spAutoFit/>
          </a:bodyPr>
          <a:lstStyle/>
          <a:p>
            <a:pPr>
              <a:buFont typeface="Arial" panose="020B0604020202020204" pitchFamily="34" charset="0"/>
              <a:buChar char="•"/>
            </a:pPr>
            <a:r>
              <a:rPr lang="en-US" sz="2800" dirty="0"/>
              <a:t>Analyzing results and representing them through visual evidence is one of my research priorities. The outcomes of this project are measured not only by the system’s functionality but also by user acceptance and satisfaction. Screenshots act as visual proof of the    design, layout, and functionality implemented. My interest lies in studying how empirical evidence, combined     with user feedback, can validate the success of a system. By presenting clear results, I aim to highlight how structured development leads to measurable academic and technological impact.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60014" y="800446"/>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D1FA2821-B767-6684-D966-DCB435ADED68}"/>
              </a:ext>
            </a:extLst>
          </p:cNvPr>
          <p:cNvSpPr txBox="1"/>
          <p:nvPr/>
        </p:nvSpPr>
        <p:spPr>
          <a:xfrm>
            <a:off x="850489" y="1524000"/>
            <a:ext cx="8464961" cy="4154984"/>
          </a:xfrm>
          <a:prstGeom prst="rect">
            <a:avLst/>
          </a:prstGeom>
          <a:noFill/>
        </p:spPr>
        <p:txBody>
          <a:bodyPr wrap="square">
            <a:spAutoFit/>
          </a:bodyPr>
          <a:lstStyle/>
          <a:p>
            <a:r>
              <a:rPr lang="en-US" sz="2400" dirty="0"/>
              <a:t>In conclusion, my research interests revolve around the intersection of </a:t>
            </a:r>
            <a:r>
              <a:rPr lang="en-US" sz="2400" b="1" dirty="0"/>
              <a:t>technology, usability, and education</a:t>
            </a:r>
            <a:r>
              <a:rPr lang="en-US" sz="2400" dirty="0"/>
              <a:t>. This project demonstrates how digital solutions can transform academic resource accessibility while addressing end-user needs and expectations. From exploring cutting-edge tools and technologies to focusing on human-centered design, I am deeply interested in contributing to research that enhances digital learning platforms. This aligns with broader academic interests in software engineering, HCI, and AI-driven applications, all of which guide my long-term goal of developing intelligent, accessible, and impactful digital systems.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D6081-71B8-313E-5E6A-2961DA93C3C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F319070-CBA0-607C-04A5-E3C080A5DD0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636090C8-14F3-EBBA-56C6-6FF799614524}"/>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FCA7FD25-F7EA-BEE3-5DF2-3E1C54C52FF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EF94D04A-BB66-3937-6285-21782E5855C1}"/>
              </a:ext>
            </a:extLst>
          </p:cNvPr>
          <p:cNvPicPr/>
          <p:nvPr/>
        </p:nvPicPr>
        <p:blipFill>
          <a:blip r:embed="rId2" cstate="print"/>
          <a:stretch>
            <a:fillRect/>
          </a:stretch>
        </p:blipFill>
        <p:spPr>
          <a:xfrm>
            <a:off x="1666875" y="6467475"/>
            <a:ext cx="76200" cy="177800"/>
          </a:xfrm>
          <a:prstGeom prst="rect">
            <a:avLst/>
          </a:prstGeom>
        </p:spPr>
      </p:pic>
      <p:sp>
        <p:nvSpPr>
          <p:cNvPr id="7" name="object 7">
            <a:extLst>
              <a:ext uri="{FF2B5EF4-FFF2-40B4-BE49-F238E27FC236}">
                <a16:creationId xmlns:a16="http://schemas.microsoft.com/office/drawing/2014/main" id="{1BB6FD66-375F-F06D-F79C-A20B984C92AD}"/>
              </a:ext>
            </a:extLst>
          </p:cNvPr>
          <p:cNvSpPr txBox="1">
            <a:spLocks noGrp="1"/>
          </p:cNvSpPr>
          <p:nvPr>
            <p:ph type="title"/>
          </p:nvPr>
        </p:nvSpPr>
        <p:spPr>
          <a:xfrm>
            <a:off x="917258" y="1838325"/>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err="1"/>
              <a:t>Github</a:t>
            </a:r>
            <a:r>
              <a:rPr lang="en-IN" dirty="0"/>
              <a:t> Link :</a:t>
            </a:r>
            <a:endParaRPr dirty="0"/>
          </a:p>
        </p:txBody>
      </p:sp>
      <p:sp>
        <p:nvSpPr>
          <p:cNvPr id="9" name="object 9">
            <a:extLst>
              <a:ext uri="{FF2B5EF4-FFF2-40B4-BE49-F238E27FC236}">
                <a16:creationId xmlns:a16="http://schemas.microsoft.com/office/drawing/2014/main" id="{188FCFB2-E0C0-67E7-1EB2-DA50BE679BD7}"/>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9C2FC0E6-6630-63F4-D10F-65FAC02D24DC}"/>
              </a:ext>
            </a:extLst>
          </p:cNvPr>
          <p:cNvSpPr txBox="1"/>
          <p:nvPr/>
        </p:nvSpPr>
        <p:spPr>
          <a:xfrm>
            <a:off x="2133600" y="2871127"/>
            <a:ext cx="6865143" cy="646331"/>
          </a:xfrm>
          <a:prstGeom prst="rect">
            <a:avLst/>
          </a:prstGeom>
          <a:noFill/>
        </p:spPr>
        <p:txBody>
          <a:bodyPr wrap="square">
            <a:spAutoFit/>
          </a:bodyPr>
          <a:lstStyle/>
          <a:p>
            <a:r>
              <a:rPr lang="en-IN" dirty="0"/>
              <a:t>https://github.com/sakthivikneshwaran/Sakthi33/actions/runs/17454659888/job/49565750843</a:t>
            </a:r>
          </a:p>
        </p:txBody>
      </p:sp>
    </p:spTree>
    <p:extLst>
      <p:ext uri="{BB962C8B-B14F-4D97-AF65-F5344CB8AC3E}">
        <p14:creationId xmlns:p14="http://schemas.microsoft.com/office/powerpoint/2010/main" val="233498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2913846"/>
            <a:ext cx="10618025" cy="632224"/>
          </a:xfrm>
          <a:prstGeom prst="rect">
            <a:avLst/>
          </a:prstGeom>
        </p:spPr>
        <p:txBody>
          <a:bodyPr vert="horz" wrap="square" lIns="0" tIns="16510" rIns="0" bIns="0" rtlCol="0">
            <a:spAutoFit/>
          </a:bodyPr>
          <a:lstStyle/>
          <a:p>
            <a:pPr marL="12700">
              <a:lnSpc>
                <a:spcPct val="100000"/>
              </a:lnSpc>
              <a:spcBef>
                <a:spcPts val="130"/>
              </a:spcBef>
            </a:pPr>
            <a:r>
              <a:rPr lang="en-US" sz="4000" dirty="0"/>
              <a:t>Showcasing Passion: Research interests </a:t>
            </a:r>
            <a:endParaRPr sz="4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15093" y="3276600"/>
            <a:ext cx="2533650" cy="28956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75356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D5BB97B-F25B-07CD-D3D7-FAD2D063A731}"/>
              </a:ext>
            </a:extLst>
          </p:cNvPr>
          <p:cNvSpPr txBox="1"/>
          <p:nvPr/>
        </p:nvSpPr>
        <p:spPr>
          <a:xfrm>
            <a:off x="228600" y="1547316"/>
            <a:ext cx="10058018" cy="5262979"/>
          </a:xfrm>
          <a:prstGeom prst="rect">
            <a:avLst/>
          </a:prstGeom>
          <a:noFill/>
        </p:spPr>
        <p:txBody>
          <a:bodyPr wrap="square">
            <a:spAutoFit/>
          </a:bodyPr>
          <a:lstStyle/>
          <a:p>
            <a:r>
              <a:rPr lang="en-US" sz="2400" dirty="0"/>
              <a:t>In the digital age, access to knowledge has become increasingly dependent on online platforms. However, many educational institutions still rely on traditional or semi-digital library systems that are often fragmented, time-consuming, and difficult to navigate. Students and researchers face challenges such as limited accessibility, lack of personalized features, inefficient search mechanisms, and absence of real-time updates. These limitations not only reduce the effectiveness of information retrieval but also discourage active engagement with academic resources. there is a critical need for a </a:t>
            </a:r>
            <a:r>
              <a:rPr lang="en-US" sz="2400" b="1" dirty="0"/>
              <a:t>comprehensive digital platform</a:t>
            </a:r>
            <a:r>
              <a:rPr lang="en-US" sz="2400" dirty="0"/>
              <a:t> that provides seamless, user-centric, and intelligent access to academic materials. The problem addressed by this research is the absence of a structured, accessible, and technologically enhanced digital library system that meets the diverse needs of students, faculty, and researchers in a modern educational environment.</a:t>
            </a:r>
          </a:p>
          <a:p>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400" y="26289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33376" y="86993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71D3939F-2AB7-AEFA-B9C4-EE5274F191E6}"/>
              </a:ext>
            </a:extLst>
          </p:cNvPr>
          <p:cNvSpPr txBox="1"/>
          <p:nvPr/>
        </p:nvSpPr>
        <p:spPr>
          <a:xfrm>
            <a:off x="304801" y="1576923"/>
            <a:ext cx="9372600" cy="4154984"/>
          </a:xfrm>
          <a:prstGeom prst="rect">
            <a:avLst/>
          </a:prstGeom>
          <a:noFill/>
        </p:spPr>
        <p:txBody>
          <a:bodyPr wrap="square">
            <a:spAutoFit/>
          </a:bodyPr>
          <a:lstStyle/>
          <a:p>
            <a:r>
              <a:rPr lang="en-US" sz="2400" dirty="0"/>
              <a:t>My research interest lies in exploring innovative solutions in the field of digital applications, specifically focusing on user-centric platforms that enhance accessibility and usability. The project I am pursuing is closely aligned with these interests, as it emphasizes the design and development of a digital library access portal. This portal aims to simplify information retrieval and provide a structured interface for students, researchers, and faculty members. The overall goal is to bridge the gap between traditional library systems and modern technological advancements by integrating intelligent features, real-time access, and a streamlined user interface. This aligns with my interest in researching the impact of digital platforms on education and knowledge dissemination.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1061636"/>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F3C8214-FD1C-C0D3-D440-F45FD29625BF}"/>
              </a:ext>
            </a:extLst>
          </p:cNvPr>
          <p:cNvSpPr txBox="1"/>
          <p:nvPr/>
        </p:nvSpPr>
        <p:spPr>
          <a:xfrm>
            <a:off x="381000" y="1725602"/>
            <a:ext cx="8770143" cy="4154984"/>
          </a:xfrm>
          <a:prstGeom prst="rect">
            <a:avLst/>
          </a:prstGeom>
          <a:noFill/>
        </p:spPr>
        <p:txBody>
          <a:bodyPr wrap="square">
            <a:spAutoFit/>
          </a:bodyPr>
          <a:lstStyle/>
          <a:p>
            <a:pPr>
              <a:buNone/>
            </a:pPr>
            <a:r>
              <a:rPr lang="en-US" sz="2400" dirty="0"/>
              <a:t>A major research interest of mine is understanding the needs, behaviors, and challenges of end users in digital systems. End users form the core of any software application, and their experience directly influences its success. In this project, the primary users are students, faculty members, and researchers who seek quick and reliable access to academic resources. By studying their interaction patterns and preferences, I aim to analyze how user-friendly design and accessibility features contribute to effective learning. This interest also extends to exploring inclusive design practices, ensuring that the application caters to users from diverse backgrounds and varying levels of technical expertise.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617B1F8-B1DE-1987-4E7D-D41FC3890273}"/>
              </a:ext>
            </a:extLst>
          </p:cNvPr>
          <p:cNvSpPr txBox="1"/>
          <p:nvPr/>
        </p:nvSpPr>
        <p:spPr>
          <a:xfrm>
            <a:off x="1981200" y="1626691"/>
            <a:ext cx="8836820" cy="4154984"/>
          </a:xfrm>
          <a:prstGeom prst="rect">
            <a:avLst/>
          </a:prstGeom>
          <a:noFill/>
        </p:spPr>
        <p:txBody>
          <a:bodyPr wrap="square">
            <a:spAutoFit/>
          </a:bodyPr>
          <a:lstStyle/>
          <a:p>
            <a:pPr>
              <a:buNone/>
            </a:pPr>
            <a:r>
              <a:rPr lang="en-US" sz="2400" dirty="0"/>
              <a:t>My research interest also includes the investigation of tools and technologies that drive innovation in modern application development. This project leverages web technologies such as </a:t>
            </a:r>
            <a:r>
              <a:rPr lang="en-US" sz="2400" b="1" dirty="0"/>
              <a:t>HTML, CSS, JavaScript, Python (Flask framework), and database systems like MySQL or MongoDB</a:t>
            </a:r>
            <a:r>
              <a:rPr lang="en-US" sz="2400" dirty="0"/>
              <a:t>. I am particularly interested in how the integration of front-end and back-end technologies creates seamless user experiences. Furthermore, the exploration of cloud computing, AI-based recommendation systems, and security mechanisms in application design remains a central theme of my study. These tools not only provide technical robustness but also open avenues for future research into scalable, intelligent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412750" y="81371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CD415A0-833D-C9E1-7F06-6BE09933200A}"/>
              </a:ext>
            </a:extLst>
          </p:cNvPr>
          <p:cNvSpPr txBox="1"/>
          <p:nvPr/>
        </p:nvSpPr>
        <p:spPr>
          <a:xfrm>
            <a:off x="412750" y="1442735"/>
            <a:ext cx="9448800" cy="3416320"/>
          </a:xfrm>
          <a:prstGeom prst="rect">
            <a:avLst/>
          </a:prstGeom>
          <a:noFill/>
        </p:spPr>
        <p:txBody>
          <a:bodyPr wrap="square">
            <a:spAutoFit/>
          </a:bodyPr>
          <a:lstStyle/>
          <a:p>
            <a:r>
              <a:rPr lang="en-US" sz="2400" dirty="0"/>
              <a:t>Design and layout form an important part of my research interest in Human-Computer Interaction (HCI). The portfolio design in this project reflects principles of </a:t>
            </a:r>
            <a:r>
              <a:rPr lang="en-US" sz="2400" b="1" dirty="0"/>
              <a:t>minimalism, readability, and accessibility</a:t>
            </a:r>
            <a:r>
              <a:rPr lang="en-US" sz="2400" dirty="0"/>
              <a:t>, which are essential to effective digital communication. My interest lies in exploring how visual hierarchy, typography, and layout consistency affect user engagement and retention. By examining the relationship between design aesthetics and functional usability, I aim to contribute to research on creating intuitive interfaces that cater to both academic and professional applications.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1105912"/>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EECF7E8B-1EF1-D325-6202-426740126BAF}"/>
              </a:ext>
            </a:extLst>
          </p:cNvPr>
          <p:cNvSpPr txBox="1"/>
          <p:nvPr/>
        </p:nvSpPr>
        <p:spPr>
          <a:xfrm>
            <a:off x="381000" y="1864102"/>
            <a:ext cx="9296400" cy="3416320"/>
          </a:xfrm>
          <a:prstGeom prst="rect">
            <a:avLst/>
          </a:prstGeom>
          <a:noFill/>
        </p:spPr>
        <p:txBody>
          <a:bodyPr wrap="square">
            <a:spAutoFit/>
          </a:bodyPr>
          <a:lstStyle/>
          <a:p>
            <a:pPr>
              <a:buNone/>
            </a:pPr>
            <a:r>
              <a:rPr lang="en-US" sz="2400" dirty="0"/>
              <a:t>Another strong area of my research interest is the study of features and functionalities that make an application impactful. In this project, the features include </a:t>
            </a:r>
            <a:r>
              <a:rPr lang="en-US" sz="2400" b="1" dirty="0"/>
              <a:t>search functionalities, resource categorization, user authentication, personalized dashboards, and bookmarking options</a:t>
            </a:r>
            <a:r>
              <a:rPr lang="en-US" sz="2400" dirty="0"/>
              <a:t>. My research seeks to understand how such functionalities enhance productivity, reduce time spent on searching resources, and improve user satisfaction. I am also interested in investigating how future enhancements like AI-based grammar correction, automated suggestions, and voice-enabled search can revolutionize educational platforms.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998</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Showcasing Passion: Research interests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pughal vanan</cp:lastModifiedBy>
  <cp:revision>22</cp:revision>
  <dcterms:created xsi:type="dcterms:W3CDTF">2024-03-29T15:07:22Z</dcterms:created>
  <dcterms:modified xsi:type="dcterms:W3CDTF">2025-09-04T05:55:03Z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