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16x9" cy="6858000" cx="12192000"/>
  <p:notesSz cx="12192000" cy="6858000"/>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sp>
        <p:nvSpPr>
          <p:cNvPr id="1048644"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5"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6"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7"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8"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9"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48" name=""/>
        <p:cNvGrpSpPr/>
        <p:nvPr/>
      </p:nvGrpSpPr>
      <p:grpSpPr>
        <a:xfrm>
          <a:off x="0" y="0"/>
          <a:ext cx="0" cy="0"/>
          <a:chOff x="0" y="0"/>
          <a:chExt cx="0" cy="0"/>
        </a:xfrm>
      </p:grpSpPr>
      <p:sp>
        <p:nvSpPr>
          <p:cNvPr id="1048630" name="Holder 2"/>
          <p:cNvSpPr>
            <a:spLocks noGrp="1"/>
          </p:cNvSpPr>
          <p:nvPr>
            <p:ph type="ctrTitle"/>
          </p:nvPr>
        </p:nvSpPr>
        <p:spPr>
          <a:xfrm>
            <a:off x="914400" y="2125980"/>
            <a:ext cx="10363200" cy="406401"/>
          </a:xfrm>
          <a:prstGeom prst="rect"/>
        </p:spPr>
        <p:txBody>
          <a:bodyPr bIns="0" lIns="0" rIns="0" tIns="0" wrap="square">
            <a:spAutoFit/>
          </a:bodyPr>
          <a:p/>
        </p:txBody>
      </p:sp>
      <p:sp>
        <p:nvSpPr>
          <p:cNvPr id="1048631"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34"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84" name="Holder 2"/>
          <p:cNvSpPr>
            <a:spLocks noGrp="1"/>
          </p:cNvSpPr>
          <p:nvPr>
            <p:ph type="title"/>
          </p:nvPr>
        </p:nvSpPr>
        <p:spPr>
          <a:xfrm>
            <a:off x="5013070" y="3602418"/>
            <a:ext cx="2165858" cy="406400"/>
          </a:xfrm>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a:xfrm>
            <a:off x="447675" y="3086100"/>
            <a:ext cx="11296650" cy="266700"/>
          </a:xfrm>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35" name="Holder 2"/>
          <p:cNvSpPr>
            <a:spLocks noGrp="1"/>
          </p:cNvSpPr>
          <p:nvPr>
            <p:ph type="title"/>
          </p:nvPr>
        </p:nvSpPr>
        <p:spPr>
          <a:xfrm>
            <a:off x="5013070" y="3602418"/>
            <a:ext cx="2165858" cy="406400"/>
          </a:xfrm>
        </p:spPr>
        <p:txBody>
          <a:bodyPr bIns="0" lIns="0" rIns="0" tIns="0"/>
          <a:lstStyle>
            <a:lvl1pPr>
              <a:defRPr b="1" sz="2750" i="0">
                <a:solidFill>
                  <a:srgbClr val="001F5F"/>
                </a:solidFill>
                <a:latin typeface="Arial"/>
                <a:cs typeface="Arial"/>
              </a:defRPr>
            </a:lvl1pPr>
          </a:lstStyle>
          <a:p/>
        </p:txBody>
      </p:sp>
      <p:sp>
        <p:nvSpPr>
          <p:cNvPr id="104863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3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3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40"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0" name=""/>
        <p:cNvGrpSpPr/>
        <p:nvPr/>
      </p:nvGrpSpPr>
      <p:grpSpPr>
        <a:xfrm>
          <a:off x="0" y="0"/>
          <a:ext cx="0" cy="0"/>
          <a:chOff x="0" y="0"/>
          <a:chExt cx="0" cy="0"/>
        </a:xfrm>
      </p:grpSpPr>
      <p:sp>
        <p:nvSpPr>
          <p:cNvPr id="1048594" name="Holder 2"/>
          <p:cNvSpPr>
            <a:spLocks noGrp="1"/>
          </p:cNvSpPr>
          <p:nvPr>
            <p:ph type="title"/>
          </p:nvPr>
        </p:nvSpPr>
        <p:spPr>
          <a:xfrm>
            <a:off x="5013070" y="3602418"/>
            <a:ext cx="2165858" cy="406400"/>
          </a:xfrm>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0" name=""/>
        <p:cNvGrpSpPr/>
        <p:nvPr/>
      </p:nvGrpSpPr>
      <p:grpSpPr>
        <a:xfrm>
          <a:off x="0" y="0"/>
          <a:ext cx="0" cy="0"/>
          <a:chOff x="0" y="0"/>
          <a:chExt cx="0" cy="0"/>
        </a:xfrm>
      </p:grpSpPr>
      <p:sp>
        <p:nvSpPr>
          <p:cNvPr id="104864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p>
        </p:txBody>
      </p:sp>
      <p:sp>
        <p:nvSpPr>
          <p:cNvPr id="1048643"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9" name="object 3"/>
          <p:cNvSpPr txBox="1">
            <a:spLocks noGrp="1"/>
          </p:cNvSpPr>
          <p:nvPr>
            <p:ph type="title"/>
          </p:nvPr>
        </p:nvSpPr>
        <p:spPr>
          <a:xfrm>
            <a:off x="3867150" y="1049655"/>
            <a:ext cx="4326890" cy="518159"/>
          </a:xfrm>
          <a:prstGeom prst="rect"/>
        </p:spPr>
        <p:txBody>
          <a:bodyPr bIns="0" lIns="0" rIns="0" rtlCol="0" tIns="16510" vert="horz" wrap="square">
            <a:spAutoFit/>
          </a:bodyPr>
          <a:p>
            <a:pPr marL="12700">
              <a:lnSpc>
                <a:spcPct val="100000"/>
              </a:lnSpc>
              <a:spcBef>
                <a:spcPts val="130"/>
              </a:spcBef>
            </a:pPr>
            <a:r>
              <a:rPr dirty="0" sz="3200" spc="20">
                <a:solidFill>
                  <a:srgbClr val="1382AC"/>
                </a:solidFill>
              </a:rPr>
              <a:t>CA</a:t>
            </a:r>
            <a:r>
              <a:rPr dirty="0" sz="3200" spc="20">
                <a:solidFill>
                  <a:srgbClr val="1382AC"/>
                </a:solidFill>
              </a:rPr>
              <a:t>P</a:t>
            </a:r>
            <a:r>
              <a:rPr dirty="0" sz="3200" spc="35">
                <a:solidFill>
                  <a:srgbClr val="1382AC"/>
                </a:solidFill>
              </a:rPr>
              <a:t>S</a:t>
            </a:r>
            <a:r>
              <a:rPr dirty="0" sz="3200" spc="-10">
                <a:solidFill>
                  <a:srgbClr val="1382AC"/>
                </a:solidFill>
              </a:rPr>
              <a:t>T</a:t>
            </a:r>
            <a:r>
              <a:rPr dirty="0" sz="3200" spc="-20">
                <a:solidFill>
                  <a:srgbClr val="1382AC"/>
                </a:solidFill>
              </a:rPr>
              <a:t>O</a:t>
            </a:r>
            <a:r>
              <a:rPr dirty="0" sz="3200" spc="20">
                <a:solidFill>
                  <a:srgbClr val="1382AC"/>
                </a:solidFill>
              </a:rPr>
              <a:t>NE</a:t>
            </a:r>
            <a:r>
              <a:rPr dirty="0" sz="3200" spc="-200">
                <a:solidFill>
                  <a:srgbClr val="1382AC"/>
                </a:solidFill>
              </a:rPr>
              <a:t> </a:t>
            </a:r>
            <a:r>
              <a:rPr dirty="0" sz="3200" spc="35">
                <a:solidFill>
                  <a:srgbClr val="1382AC"/>
                </a:solidFill>
              </a:rPr>
              <a:t>P</a:t>
            </a:r>
            <a:r>
              <a:rPr dirty="0" sz="3200" spc="20">
                <a:solidFill>
                  <a:srgbClr val="1382AC"/>
                </a:solidFill>
              </a:rPr>
              <a:t>R</a:t>
            </a:r>
            <a:r>
              <a:rPr dirty="0" sz="3200" spc="-20">
                <a:solidFill>
                  <a:srgbClr val="1382AC"/>
                </a:solidFill>
              </a:rPr>
              <a:t>O</a:t>
            </a:r>
            <a:r>
              <a:rPr dirty="0" sz="3200" spc="15">
                <a:solidFill>
                  <a:srgbClr val="1382AC"/>
                </a:solidFill>
              </a:rPr>
              <a:t>J</a:t>
            </a:r>
            <a:r>
              <a:rPr dirty="0" sz="3200" spc="40">
                <a:solidFill>
                  <a:srgbClr val="1382AC"/>
                </a:solidFill>
              </a:rPr>
              <a:t>E</a:t>
            </a:r>
            <a:r>
              <a:rPr dirty="0" sz="3200" spc="20">
                <a:solidFill>
                  <a:srgbClr val="1382AC"/>
                </a:solidFill>
              </a:rPr>
              <a:t>CT</a:t>
            </a:r>
            <a:endParaRPr sz="3200"/>
          </a:p>
        </p:txBody>
      </p:sp>
      <p:sp>
        <p:nvSpPr>
          <p:cNvPr id="1048590" name="object 2"/>
          <p:cNvSpPr txBox="1"/>
          <p:nvPr/>
        </p:nvSpPr>
        <p:spPr>
          <a:xfrm>
            <a:off x="1993520" y="1802130"/>
            <a:ext cx="6749934" cy="1626870"/>
          </a:xfrm>
          <a:prstGeom prst="rect"/>
        </p:spPr>
        <p:txBody>
          <a:bodyPr bIns="0" lIns="0" rIns="0" rtlCol="0" tIns="13335" vert="horz" wrap="square">
            <a:spAutoFit/>
          </a:bodyPr>
          <a:p>
            <a:pPr marL="12700">
              <a:lnSpc>
                <a:spcPct val="100000"/>
              </a:lnSpc>
              <a:spcBef>
                <a:spcPts val="105"/>
              </a:spcBef>
            </a:pPr>
            <a:r>
              <a:rPr b="1" dirty="0" sz="3600" lang="en-US" spc="5">
                <a:solidFill>
                  <a:srgbClr val="1CACE3"/>
                </a:solidFill>
                <a:latin typeface="Arial"/>
                <a:cs typeface="Arial"/>
              </a:rPr>
              <a:t>T</a:t>
            </a:r>
            <a:r>
              <a:rPr b="1" dirty="0" sz="3600" lang="en-US" spc="5">
                <a:solidFill>
                  <a:srgbClr val="1CACE3"/>
                </a:solidFill>
                <a:latin typeface="Arial"/>
                <a:cs typeface="Arial"/>
              </a:rPr>
              <a:t>I</a:t>
            </a:r>
            <a:r>
              <a:rPr b="1" dirty="0" sz="3600" lang="en-US" spc="5">
                <a:solidFill>
                  <a:srgbClr val="1CACE3"/>
                </a:solidFill>
                <a:latin typeface="Arial"/>
                <a:cs typeface="Arial"/>
              </a:rPr>
              <a:t>C</a:t>
            </a:r>
            <a:r>
              <a:rPr b="1" dirty="0" sz="3600" lang="en-US" spc="5">
                <a:solidFill>
                  <a:srgbClr val="1CACE3"/>
                </a:solidFill>
                <a:latin typeface="Arial"/>
                <a:cs typeface="Arial"/>
              </a:rPr>
              <a:t>K</a:t>
            </a:r>
            <a:r>
              <a:rPr b="1" dirty="0" sz="3600" lang="en-US" spc="5">
                <a:solidFill>
                  <a:srgbClr val="1CACE3"/>
                </a:solidFill>
                <a:latin typeface="Arial"/>
                <a:cs typeface="Arial"/>
              </a:rPr>
              <a:t>E</a:t>
            </a:r>
            <a:r>
              <a:rPr b="1" dirty="0" sz="3600" lang="en-US" spc="5">
                <a:solidFill>
                  <a:srgbClr val="1CACE3"/>
                </a:solidFill>
                <a:latin typeface="Arial"/>
                <a:cs typeface="Arial"/>
              </a:rPr>
              <a:t>T</a:t>
            </a:r>
            <a:r>
              <a:rPr b="1" dirty="0" sz="3600" lang="en-US" spc="5">
                <a:solidFill>
                  <a:srgbClr val="1CACE3"/>
                </a:solidFill>
                <a:latin typeface="Arial"/>
                <a:cs typeface="Arial"/>
              </a:rPr>
              <a:t> </a:t>
            </a:r>
            <a:r>
              <a:rPr b="1" dirty="0" sz="3600" lang="en-US" spc="5">
                <a:solidFill>
                  <a:srgbClr val="1CACE3"/>
                </a:solidFill>
                <a:latin typeface="Arial"/>
                <a:cs typeface="Arial"/>
              </a:rPr>
              <a:t>B</a:t>
            </a:r>
            <a:r>
              <a:rPr b="1" dirty="0" sz="3600" lang="en-US" spc="5">
                <a:solidFill>
                  <a:srgbClr val="1CACE3"/>
                </a:solidFill>
                <a:latin typeface="Arial"/>
                <a:cs typeface="Arial"/>
              </a:rPr>
              <a:t>O</a:t>
            </a:r>
            <a:r>
              <a:rPr b="1" dirty="0" sz="3600" lang="en-US" spc="5">
                <a:solidFill>
                  <a:srgbClr val="1CACE3"/>
                </a:solidFill>
                <a:latin typeface="Arial"/>
                <a:cs typeface="Arial"/>
              </a:rPr>
              <a:t>O</a:t>
            </a:r>
            <a:r>
              <a:rPr b="1" dirty="0" sz="3600" lang="en-US" spc="5">
                <a:solidFill>
                  <a:srgbClr val="1CACE3"/>
                </a:solidFill>
                <a:latin typeface="Arial"/>
                <a:cs typeface="Arial"/>
              </a:rPr>
              <a:t>K</a:t>
            </a:r>
            <a:r>
              <a:rPr b="1" dirty="0" sz="3600" lang="en-US" spc="5">
                <a:solidFill>
                  <a:srgbClr val="1CACE3"/>
                </a:solidFill>
                <a:latin typeface="Arial"/>
                <a:cs typeface="Arial"/>
              </a:rPr>
              <a:t>I</a:t>
            </a:r>
            <a:r>
              <a:rPr b="1" dirty="0" sz="3600" lang="en-US" spc="5">
                <a:solidFill>
                  <a:srgbClr val="1CACE3"/>
                </a:solidFill>
                <a:latin typeface="Arial"/>
                <a:cs typeface="Arial"/>
              </a:rPr>
              <a:t>NG </a:t>
            </a:r>
            <a:r>
              <a:rPr b="1" dirty="0" sz="3600" lang="en-US" spc="5">
                <a:solidFill>
                  <a:srgbClr val="1CACE3"/>
                </a:solidFill>
                <a:latin typeface="Arial"/>
                <a:cs typeface="Arial"/>
              </a:rPr>
              <a:t>SYSTEM </a:t>
            </a:r>
            <a:r>
              <a:rPr b="1" dirty="0" sz="3600" lang="en-US" spc="5">
                <a:solidFill>
                  <a:srgbClr val="1CACE3"/>
                </a:solidFill>
                <a:latin typeface="Arial"/>
                <a:cs typeface="Arial"/>
              </a:rPr>
              <a:t>I</a:t>
            </a:r>
            <a:r>
              <a:rPr b="1" dirty="0" sz="3600" lang="en-US" spc="5">
                <a:solidFill>
                  <a:srgbClr val="1CACE3"/>
                </a:solidFill>
                <a:latin typeface="Arial"/>
                <a:cs typeface="Arial"/>
              </a:rPr>
              <a:t>N</a:t>
            </a:r>
            <a:r>
              <a:rPr b="1" dirty="0" sz="3600" lang="en-US" spc="5">
                <a:solidFill>
                  <a:srgbClr val="1CACE3"/>
                </a:solidFill>
                <a:latin typeface="Arial"/>
                <a:cs typeface="Arial"/>
              </a:rPr>
              <a:t> </a:t>
            </a:r>
            <a:r>
              <a:rPr b="1" dirty="0" sz="3600" lang="en-US" spc="5">
                <a:solidFill>
                  <a:srgbClr val="1CACE3"/>
                </a:solidFill>
                <a:latin typeface="Arial"/>
                <a:cs typeface="Arial"/>
              </a:rPr>
              <a:t>P</a:t>
            </a:r>
            <a:r>
              <a:rPr b="1" dirty="0" sz="3600" lang="en-US" spc="5">
                <a:solidFill>
                  <a:srgbClr val="1CACE3"/>
                </a:solidFill>
                <a:latin typeface="Arial"/>
                <a:cs typeface="Arial"/>
              </a:rPr>
              <a:t>Y</a:t>
            </a:r>
            <a:r>
              <a:rPr b="1" dirty="0" sz="3600" lang="en-US" spc="5">
                <a:solidFill>
                  <a:srgbClr val="1CACE3"/>
                </a:solidFill>
                <a:latin typeface="Arial"/>
                <a:cs typeface="Arial"/>
              </a:rPr>
              <a:t>T</a:t>
            </a:r>
            <a:r>
              <a:rPr b="1" dirty="0" sz="3600" lang="en-US" spc="5">
                <a:solidFill>
                  <a:srgbClr val="1CACE3"/>
                </a:solidFill>
                <a:latin typeface="Arial"/>
                <a:cs typeface="Arial"/>
              </a:rPr>
              <a:t>H</a:t>
            </a:r>
            <a:r>
              <a:rPr b="1" dirty="0" sz="3600" lang="en-US" spc="5">
                <a:solidFill>
                  <a:srgbClr val="1CACE3"/>
                </a:solidFill>
                <a:latin typeface="Arial"/>
                <a:cs typeface="Arial"/>
              </a:rPr>
              <a:t>O</a:t>
            </a:r>
            <a:r>
              <a:rPr b="1" dirty="0" sz="3600" lang="en-US" spc="5">
                <a:solidFill>
                  <a:srgbClr val="1CACE3"/>
                </a:solidFill>
                <a:latin typeface="Arial"/>
                <a:cs typeface="Arial"/>
              </a:rPr>
              <a:t>N</a:t>
            </a:r>
            <a:r>
              <a:rPr b="1" dirty="0" sz="3600" lang="en-US" spc="5">
                <a:solidFill>
                  <a:srgbClr val="1CACE3"/>
                </a:solidFill>
                <a:latin typeface="Arial"/>
                <a:cs typeface="Arial"/>
              </a:rPr>
              <a:t> </a:t>
            </a:r>
            <a:r>
              <a:rPr b="1" dirty="0" sz="3600" lang="en-US" spc="5">
                <a:solidFill>
                  <a:srgbClr val="1CACE3"/>
                </a:solidFill>
                <a:latin typeface="Arial"/>
                <a:cs typeface="Arial"/>
              </a:rPr>
              <a:t>W</a:t>
            </a:r>
            <a:r>
              <a:rPr b="1" dirty="0" sz="3600" lang="en-US" spc="5">
                <a:solidFill>
                  <a:srgbClr val="1CACE3"/>
                </a:solidFill>
                <a:latin typeface="Arial"/>
                <a:cs typeface="Arial"/>
              </a:rPr>
              <a:t>I</a:t>
            </a:r>
            <a:r>
              <a:rPr b="1" dirty="0" sz="3600" lang="en-US" spc="5">
                <a:solidFill>
                  <a:srgbClr val="1CACE3"/>
                </a:solidFill>
                <a:latin typeface="Arial"/>
                <a:cs typeface="Arial"/>
              </a:rPr>
              <a:t>T</a:t>
            </a:r>
            <a:r>
              <a:rPr b="1" dirty="0" sz="3600" lang="en-US" spc="5">
                <a:solidFill>
                  <a:srgbClr val="1CACE3"/>
                </a:solidFill>
                <a:latin typeface="Arial"/>
                <a:cs typeface="Arial"/>
              </a:rPr>
              <a:t>H</a:t>
            </a:r>
            <a:r>
              <a:rPr b="1" dirty="0" sz="3600" lang="en-US" spc="5">
                <a:solidFill>
                  <a:srgbClr val="1CACE3"/>
                </a:solidFill>
                <a:latin typeface="Arial"/>
                <a:cs typeface="Arial"/>
              </a:rPr>
              <a:t> </a:t>
            </a:r>
            <a:r>
              <a:rPr b="1" dirty="0" sz="3600" lang="en-US" spc="5">
                <a:solidFill>
                  <a:srgbClr val="1CACE3"/>
                </a:solidFill>
                <a:latin typeface="Arial"/>
                <a:cs typeface="Arial"/>
              </a:rPr>
              <a:t>S</a:t>
            </a:r>
            <a:r>
              <a:rPr b="1" dirty="0" sz="3600" lang="en-US" spc="5">
                <a:solidFill>
                  <a:srgbClr val="1CACE3"/>
                </a:solidFill>
                <a:latin typeface="Arial"/>
                <a:cs typeface="Arial"/>
              </a:rPr>
              <a:t>O</a:t>
            </a:r>
            <a:r>
              <a:rPr b="1" dirty="0" sz="3600" lang="en-US" spc="5">
                <a:solidFill>
                  <a:srgbClr val="1CACE3"/>
                </a:solidFill>
                <a:latin typeface="Arial"/>
                <a:cs typeface="Arial"/>
              </a:rPr>
              <a:t>U</a:t>
            </a:r>
            <a:r>
              <a:rPr b="1" dirty="0" sz="3600" lang="en-US" spc="5">
                <a:solidFill>
                  <a:srgbClr val="1CACE3"/>
                </a:solidFill>
                <a:latin typeface="Arial"/>
                <a:cs typeface="Arial"/>
              </a:rPr>
              <a:t>R</a:t>
            </a:r>
            <a:r>
              <a:rPr b="1" dirty="0" sz="3600" lang="en-US" spc="5">
                <a:solidFill>
                  <a:srgbClr val="1CACE3"/>
                </a:solidFill>
                <a:latin typeface="Arial"/>
                <a:cs typeface="Arial"/>
              </a:rPr>
              <a:t>C</a:t>
            </a:r>
            <a:r>
              <a:rPr b="1" dirty="0" sz="3600" lang="en-US" spc="5">
                <a:solidFill>
                  <a:srgbClr val="1CACE3"/>
                </a:solidFill>
                <a:latin typeface="Arial"/>
                <a:cs typeface="Arial"/>
              </a:rPr>
              <a:t>E </a:t>
            </a:r>
            <a:r>
              <a:rPr b="1" dirty="0" sz="3600" lang="en-US" spc="5">
                <a:solidFill>
                  <a:srgbClr val="1CACE3"/>
                </a:solidFill>
                <a:latin typeface="Arial"/>
                <a:cs typeface="Arial"/>
              </a:rPr>
              <a:t>CODE </a:t>
            </a:r>
            <a:endParaRPr sz="3600">
              <a:latin typeface="Arial"/>
              <a:cs typeface="Arial"/>
            </a:endParaRPr>
          </a:p>
          <a:p>
            <a:pPr marL="12700">
              <a:lnSpc>
                <a:spcPct val="100000"/>
              </a:lnSpc>
              <a:spcBef>
                <a:spcPts val="105"/>
              </a:spcBef>
            </a:pPr>
            <a:r>
              <a:rPr b="1" dirty="0" sz="3600" lang="en-US" spc="5">
                <a:solidFill>
                  <a:srgbClr val="1CACE3"/>
                </a:solidFill>
                <a:latin typeface="Arial"/>
                <a:cs typeface="Arial"/>
              </a:rPr>
              <a:t> </a:t>
            </a:r>
            <a:endParaRPr sz="3600">
              <a:latin typeface="Arial"/>
              <a:cs typeface="Arial"/>
            </a:endParaRPr>
          </a:p>
        </p:txBody>
      </p:sp>
      <p:sp>
        <p:nvSpPr>
          <p:cNvPr id="1048591" name="object 4"/>
          <p:cNvSpPr txBox="1"/>
          <p:nvPr/>
        </p:nvSpPr>
        <p:spPr>
          <a:xfrm>
            <a:off x="4925792" y="2970194"/>
            <a:ext cx="6039424" cy="3053715"/>
          </a:xfrm>
          <a:prstGeom prst="rect"/>
          <a:solidFill>
            <a:srgbClr val="465258"/>
          </a:solidFill>
        </p:spPr>
        <p:txBody>
          <a:bodyPr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45"/>
              </a:spcBef>
            </a:pPr>
            <a:endParaRPr sz="1750">
              <a:latin typeface="Times New Roman"/>
              <a:cs typeface="Times New Roman"/>
            </a:endParaRPr>
          </a:p>
          <a:p>
            <a:pPr marL="2763520">
              <a:lnSpc>
                <a:spcPct val="100000"/>
              </a:lnSpc>
            </a:pPr>
            <a:r>
              <a:rPr b="1" dirty="0" sz="2000" spc="15">
                <a:solidFill>
                  <a:srgbClr val="1382AC"/>
                </a:solidFill>
                <a:latin typeface="Arial"/>
                <a:cs typeface="Arial"/>
              </a:rPr>
              <a:t>P</a:t>
            </a:r>
            <a:r>
              <a:rPr b="1" dirty="0" sz="2000" spc="40">
                <a:solidFill>
                  <a:srgbClr val="1382AC"/>
                </a:solidFill>
                <a:latin typeface="Arial"/>
                <a:cs typeface="Arial"/>
              </a:rPr>
              <a:t>r</a:t>
            </a:r>
            <a:r>
              <a:rPr b="1" dirty="0" sz="2000" spc="15">
                <a:solidFill>
                  <a:srgbClr val="1382AC"/>
                </a:solidFill>
                <a:latin typeface="Arial"/>
                <a:cs typeface="Arial"/>
              </a:rPr>
              <a:t>es</a:t>
            </a:r>
            <a:r>
              <a:rPr b="1" dirty="0" sz="2000" spc="5">
                <a:solidFill>
                  <a:srgbClr val="1382AC"/>
                </a:solidFill>
                <a:latin typeface="Arial"/>
                <a:cs typeface="Arial"/>
              </a:rPr>
              <a:t>e</a:t>
            </a:r>
            <a:r>
              <a:rPr b="1" dirty="0" sz="2000" spc="45">
                <a:solidFill>
                  <a:srgbClr val="1382AC"/>
                </a:solidFill>
                <a:latin typeface="Arial"/>
                <a:cs typeface="Arial"/>
              </a:rPr>
              <a:t>n</a:t>
            </a:r>
            <a:r>
              <a:rPr b="1" dirty="0" sz="2000" spc="10">
                <a:solidFill>
                  <a:srgbClr val="1382AC"/>
                </a:solidFill>
                <a:latin typeface="Arial"/>
                <a:cs typeface="Arial"/>
              </a:rPr>
              <a:t>ted</a:t>
            </a:r>
            <a:r>
              <a:rPr b="1" dirty="0" sz="2000" spc="-150">
                <a:solidFill>
                  <a:srgbClr val="1382AC"/>
                </a:solidFill>
                <a:latin typeface="Arial"/>
                <a:cs typeface="Arial"/>
              </a:rPr>
              <a:t> </a:t>
            </a:r>
            <a:r>
              <a:rPr b="1" dirty="0" sz="2000" spc="45">
                <a:solidFill>
                  <a:srgbClr val="1382AC"/>
                </a:solidFill>
                <a:latin typeface="Arial"/>
                <a:cs typeface="Arial"/>
              </a:rPr>
              <a:t>B</a:t>
            </a:r>
            <a:r>
              <a:rPr b="1" dirty="0" sz="2000" spc="10">
                <a:solidFill>
                  <a:srgbClr val="1382AC"/>
                </a:solidFill>
                <a:latin typeface="Arial"/>
                <a:cs typeface="Arial"/>
              </a:rPr>
              <a:t>y:</a:t>
            </a:r>
            <a:endParaRPr sz="2000">
              <a:latin typeface="Arial"/>
              <a:cs typeface="Arial"/>
            </a:endParaRPr>
          </a:p>
          <a:p>
            <a:pPr marL="2763520">
              <a:lnSpc>
                <a:spcPct val="100000"/>
              </a:lnSpc>
            </a:pPr>
            <a:r>
              <a:rPr b="1" dirty="0" sz="2000" spc="10">
                <a:solidFill>
                  <a:srgbClr val="1382AC"/>
                </a:solidFill>
                <a:latin typeface="Arial"/>
                <a:cs typeface="Arial"/>
              </a:rPr>
              <a:t>1.</a:t>
            </a:r>
            <a:r>
              <a:rPr b="1" dirty="0" sz="2000" spc="-75">
                <a:solidFill>
                  <a:srgbClr val="1382AC"/>
                </a:solidFill>
                <a:latin typeface="Arial"/>
                <a:cs typeface="Arial"/>
              </a:rPr>
              <a:t> </a:t>
            </a:r>
            <a:r>
              <a:rPr altLang="en-IN" b="1" dirty="0" sz="2000" lang="en-US" spc="10">
                <a:solidFill>
                  <a:srgbClr val="1382AC"/>
                </a:solidFill>
                <a:latin typeface="Arial"/>
                <a:cs typeface="Arial"/>
              </a:rPr>
              <a:t>S</a:t>
            </a:r>
            <a:r>
              <a:rPr altLang="en-IN" b="1" dirty="0" sz="2000" lang="en-US" spc="10">
                <a:solidFill>
                  <a:srgbClr val="1382AC"/>
                </a:solidFill>
                <a:latin typeface="Arial"/>
                <a:cs typeface="Arial"/>
              </a:rPr>
              <a:t>a</a:t>
            </a:r>
            <a:r>
              <a:rPr altLang="en-IN" b="1" dirty="0" sz="2000" lang="en-US" spc="10">
                <a:solidFill>
                  <a:srgbClr val="1382AC"/>
                </a:solidFill>
                <a:latin typeface="Arial"/>
                <a:cs typeface="Arial"/>
              </a:rPr>
              <a:t>k</a:t>
            </a:r>
            <a:r>
              <a:rPr altLang="en-IN" b="1" dirty="0" sz="2000" lang="en-US" spc="10">
                <a:solidFill>
                  <a:srgbClr val="1382AC"/>
                </a:solidFill>
                <a:latin typeface="Arial"/>
                <a:cs typeface="Arial"/>
              </a:rPr>
              <a:t>r</a:t>
            </a:r>
            <a:r>
              <a:rPr altLang="en-IN" b="1" dirty="0" sz="2000" lang="en-US" spc="10">
                <a:solidFill>
                  <a:srgbClr val="1382AC"/>
                </a:solidFill>
                <a:latin typeface="Arial"/>
                <a:cs typeface="Arial"/>
              </a:rPr>
              <a:t>e</a:t>
            </a:r>
            <a:r>
              <a:rPr altLang="en-IN" b="1" dirty="0" sz="2000" lang="en-US" spc="10">
                <a:solidFill>
                  <a:srgbClr val="1382AC"/>
                </a:solidFill>
                <a:latin typeface="Arial"/>
                <a:cs typeface="Arial"/>
              </a:rPr>
              <a:t>k</a:t>
            </a:r>
            <a:r>
              <a:rPr altLang="en-IN" b="1" dirty="0" sz="2000" lang="en-US" spc="10">
                <a:solidFill>
                  <a:srgbClr val="1382AC"/>
                </a:solidFill>
                <a:latin typeface="Arial"/>
                <a:cs typeface="Arial"/>
              </a:rPr>
              <a:t>a</a:t>
            </a:r>
            <a:r>
              <a:rPr altLang="en-IN" b="1" dirty="0" sz="2000" lang="en-US" spc="10">
                <a:solidFill>
                  <a:srgbClr val="1382AC"/>
                </a:solidFill>
                <a:latin typeface="Arial"/>
                <a:cs typeface="Arial"/>
              </a:rPr>
              <a:t> </a:t>
            </a:r>
            <a:r>
              <a:rPr altLang="en-IN" b="1" dirty="0" sz="2000" lang="en-US" spc="10">
                <a:solidFill>
                  <a:srgbClr val="1382AC"/>
                </a:solidFill>
                <a:latin typeface="Arial"/>
                <a:cs typeface="Arial"/>
              </a:rPr>
              <a:t>V</a:t>
            </a:r>
            <a:r>
              <a:rPr altLang="en-IN" b="1" dirty="0" sz="2000" lang="en-US" spc="10">
                <a:solidFill>
                  <a:srgbClr val="1382AC"/>
                </a:solidFill>
                <a:latin typeface="Arial"/>
                <a:cs typeface="Arial"/>
              </a:rPr>
              <a:t> </a:t>
            </a:r>
            <a:r>
              <a:rPr b="1" dirty="0" sz="2000" lang="en-US" spc="10">
                <a:solidFill>
                  <a:srgbClr val="1382AC"/>
                </a:solidFill>
                <a:latin typeface="Arial"/>
                <a:cs typeface="Arial"/>
              </a:rPr>
              <a:t>-</a:t>
            </a:r>
            <a:r>
              <a:rPr b="1" dirty="0" sz="2000" lang="en-US" spc="10">
                <a:solidFill>
                  <a:srgbClr val="1382AC"/>
                </a:solidFill>
                <a:latin typeface="Arial"/>
                <a:cs typeface="Arial"/>
              </a:rPr>
              <a:t> </a:t>
            </a:r>
            <a:r>
              <a:rPr b="1" dirty="0" sz="2000" lang="en-US" spc="10">
                <a:solidFill>
                  <a:srgbClr val="1382AC"/>
                </a:solidFill>
                <a:latin typeface="Arial"/>
                <a:cs typeface="Arial"/>
              </a:rPr>
              <a:t> </a:t>
            </a:r>
            <a:r>
              <a:rPr b="1" dirty="0" sz="2000" lang="en-US" spc="10">
                <a:solidFill>
                  <a:srgbClr val="1382AC"/>
                </a:solidFill>
                <a:latin typeface="Arial"/>
                <a:cs typeface="Arial"/>
              </a:rPr>
              <a:t>B</a:t>
            </a:r>
            <a:r>
              <a:rPr b="1" dirty="0" sz="2000" lang="en-US" spc="10">
                <a:solidFill>
                  <a:srgbClr val="1382AC"/>
                </a:solidFill>
                <a:latin typeface="Arial"/>
                <a:cs typeface="Arial"/>
              </a:rPr>
              <a:t>t</a:t>
            </a:r>
            <a:r>
              <a:rPr b="1" dirty="0" sz="2000" lang="en-US" spc="10">
                <a:solidFill>
                  <a:srgbClr val="1382AC"/>
                </a:solidFill>
                <a:latin typeface="Arial"/>
                <a:cs typeface="Arial"/>
              </a:rPr>
              <a:t>e</a:t>
            </a:r>
            <a:r>
              <a:rPr b="1" dirty="0" sz="2000" lang="en-US" spc="10">
                <a:solidFill>
                  <a:srgbClr val="1382AC"/>
                </a:solidFill>
                <a:latin typeface="Arial"/>
                <a:cs typeface="Arial"/>
              </a:rPr>
              <a:t>c</a:t>
            </a:r>
            <a:r>
              <a:rPr b="1" dirty="0" sz="2000" lang="en-US" spc="10">
                <a:solidFill>
                  <a:srgbClr val="1382AC"/>
                </a:solidFill>
                <a:latin typeface="Arial"/>
                <a:cs typeface="Arial"/>
              </a:rPr>
              <a:t>h </a:t>
            </a:r>
            <a:r>
              <a:rPr b="1" dirty="0" sz="2000" lang="en-US" spc="10">
                <a:solidFill>
                  <a:srgbClr val="1382AC"/>
                </a:solidFill>
                <a:latin typeface="Arial"/>
                <a:cs typeface="Arial"/>
              </a:rPr>
              <a:t>t</a:t>
            </a:r>
            <a:r>
              <a:rPr b="1" dirty="0" sz="2000" lang="en-US" spc="10">
                <a:solidFill>
                  <a:srgbClr val="1382AC"/>
                </a:solidFill>
                <a:latin typeface="Arial"/>
                <a:cs typeface="Arial"/>
              </a:rPr>
              <a:t>e</a:t>
            </a:r>
            <a:r>
              <a:rPr b="1" dirty="0" sz="2000" lang="en-US" spc="10">
                <a:solidFill>
                  <a:srgbClr val="1382AC"/>
                </a:solidFill>
                <a:latin typeface="Arial"/>
                <a:cs typeface="Arial"/>
              </a:rPr>
              <a:t>x</a:t>
            </a:r>
            <a:r>
              <a:rPr b="1" dirty="0" sz="2000" lang="en-US" spc="10">
                <a:solidFill>
                  <a:srgbClr val="1382AC"/>
                </a:solidFill>
                <a:latin typeface="Arial"/>
                <a:cs typeface="Arial"/>
              </a:rPr>
              <a:t>t</a:t>
            </a:r>
            <a:r>
              <a:rPr b="1" dirty="0" sz="2000" lang="en-US" spc="10">
                <a:solidFill>
                  <a:srgbClr val="1382AC"/>
                </a:solidFill>
                <a:latin typeface="Arial"/>
                <a:cs typeface="Arial"/>
              </a:rPr>
              <a:t>ile </a:t>
            </a:r>
            <a:r>
              <a:rPr b="1" dirty="0" sz="2000" lang="en-US" spc="10">
                <a:solidFill>
                  <a:srgbClr val="1382AC"/>
                </a:solidFill>
                <a:latin typeface="Arial"/>
                <a:cs typeface="Arial"/>
              </a:rPr>
              <a:t>technology</a:t>
            </a:r>
            <a:r>
              <a:rPr b="1" dirty="0" sz="2000" lang="en-US" spc="10">
                <a:solidFill>
                  <a:srgbClr val="1382AC"/>
                </a:solidFill>
                <a:latin typeface="Arial"/>
                <a:cs typeface="Arial"/>
              </a:rPr>
              <a:t>,</a:t>
            </a:r>
            <a:r>
              <a:rPr b="1" dirty="0" sz="2000" lang="en-US" spc="10">
                <a:solidFill>
                  <a:srgbClr val="1382AC"/>
                </a:solidFill>
                <a:latin typeface="Arial"/>
                <a:cs typeface="Arial"/>
              </a:rPr>
              <a:t> </a:t>
            </a:r>
            <a:r>
              <a:rPr b="1" dirty="0" sz="2000" lang="en-US" spc="10">
                <a:solidFill>
                  <a:srgbClr val="1382AC"/>
                </a:solidFill>
                <a:latin typeface="Arial"/>
                <a:cs typeface="Arial"/>
              </a:rPr>
              <a:t>A</a:t>
            </a:r>
            <a:r>
              <a:rPr b="1" dirty="0" sz="2000" lang="en-US" spc="10">
                <a:solidFill>
                  <a:srgbClr val="1382AC"/>
                </a:solidFill>
                <a:latin typeface="Arial"/>
                <a:cs typeface="Arial"/>
              </a:rPr>
              <a:t>l</a:t>
            </a:r>
            <a:r>
              <a:rPr b="1" dirty="0" sz="2000" lang="en-US" spc="10">
                <a:solidFill>
                  <a:srgbClr val="1382AC"/>
                </a:solidFill>
                <a:latin typeface="Arial"/>
                <a:cs typeface="Arial"/>
              </a:rPr>
              <a:t>a</a:t>
            </a:r>
            <a:r>
              <a:rPr b="1" dirty="0" sz="2000" lang="en-US" spc="10">
                <a:solidFill>
                  <a:srgbClr val="1382AC"/>
                </a:solidFill>
                <a:latin typeface="Arial"/>
                <a:cs typeface="Arial"/>
              </a:rPr>
              <a:t>g</a:t>
            </a:r>
            <a:r>
              <a:rPr b="1" dirty="0" sz="2000" lang="en-US" spc="10">
                <a:solidFill>
                  <a:srgbClr val="1382AC"/>
                </a:solidFill>
                <a:latin typeface="Arial"/>
                <a:cs typeface="Arial"/>
              </a:rPr>
              <a:t>a</a:t>
            </a:r>
            <a:r>
              <a:rPr b="1" dirty="0" sz="2000" lang="en-US" spc="10">
                <a:solidFill>
                  <a:srgbClr val="1382AC"/>
                </a:solidFill>
                <a:latin typeface="Arial"/>
                <a:cs typeface="Arial"/>
              </a:rPr>
              <a:t>p</a:t>
            </a:r>
            <a:r>
              <a:rPr b="1" dirty="0" sz="2000" lang="en-US" spc="10">
                <a:solidFill>
                  <a:srgbClr val="1382AC"/>
                </a:solidFill>
                <a:latin typeface="Arial"/>
                <a:cs typeface="Arial"/>
              </a:rPr>
              <a:t>p</a:t>
            </a:r>
            <a:r>
              <a:rPr b="1" dirty="0" sz="2000" lang="en-US" spc="10">
                <a:solidFill>
                  <a:srgbClr val="1382AC"/>
                </a:solidFill>
                <a:latin typeface="Arial"/>
                <a:cs typeface="Arial"/>
              </a:rPr>
              <a:t>a</a:t>
            </a:r>
            <a:r>
              <a:rPr b="1" dirty="0" sz="2000" lang="en-US" spc="10">
                <a:solidFill>
                  <a:srgbClr val="1382AC"/>
                </a:solidFill>
                <a:latin typeface="Arial"/>
                <a:cs typeface="Arial"/>
              </a:rPr>
              <a:t> </a:t>
            </a:r>
            <a:r>
              <a:rPr b="1" dirty="0" sz="2000" lang="en-US" spc="10">
                <a:solidFill>
                  <a:srgbClr val="1382AC"/>
                </a:solidFill>
                <a:latin typeface="Arial"/>
                <a:cs typeface="Arial"/>
              </a:rPr>
              <a:t>c</a:t>
            </a:r>
            <a:r>
              <a:rPr b="1" dirty="0" sz="2000" lang="en-US" spc="10">
                <a:solidFill>
                  <a:srgbClr val="1382AC"/>
                </a:solidFill>
                <a:latin typeface="Arial"/>
                <a:cs typeface="Arial"/>
              </a:rPr>
              <a:t>o</a:t>
            </a:r>
            <a:r>
              <a:rPr b="1" dirty="0" sz="2000" lang="en-US" spc="10">
                <a:solidFill>
                  <a:srgbClr val="1382AC"/>
                </a:solidFill>
                <a:latin typeface="Arial"/>
                <a:cs typeface="Arial"/>
              </a:rPr>
              <a:t>l</a:t>
            </a:r>
            <a:r>
              <a:rPr b="1" dirty="0" sz="2000" lang="en-US" spc="10">
                <a:solidFill>
                  <a:srgbClr val="1382AC"/>
                </a:solidFill>
                <a:latin typeface="Arial"/>
                <a:cs typeface="Arial"/>
              </a:rPr>
              <a:t>l</a:t>
            </a:r>
            <a:r>
              <a:rPr b="1" dirty="0" sz="2000" lang="en-US" spc="10">
                <a:solidFill>
                  <a:srgbClr val="1382AC"/>
                </a:solidFill>
                <a:latin typeface="Arial"/>
                <a:cs typeface="Arial"/>
              </a:rPr>
              <a:t>e</a:t>
            </a:r>
            <a:r>
              <a:rPr b="1" dirty="0" sz="2000" lang="en-US" spc="10">
                <a:solidFill>
                  <a:srgbClr val="1382AC"/>
                </a:solidFill>
                <a:latin typeface="Arial"/>
                <a:cs typeface="Arial"/>
              </a:rPr>
              <a:t>g</a:t>
            </a:r>
            <a:r>
              <a:rPr b="1" dirty="0" sz="2000" lang="en-US" spc="10">
                <a:solidFill>
                  <a:srgbClr val="1382AC"/>
                </a:solidFill>
                <a:latin typeface="Arial"/>
                <a:cs typeface="Arial"/>
              </a:rPr>
              <a:t>e </a:t>
            </a:r>
            <a:r>
              <a:rPr b="1" dirty="0" sz="2000" lang="en-US" spc="10">
                <a:solidFill>
                  <a:srgbClr val="1382AC"/>
                </a:solidFill>
                <a:latin typeface="Arial"/>
                <a:cs typeface="Arial"/>
              </a:rPr>
              <a:t>o</a:t>
            </a:r>
            <a:r>
              <a:rPr b="1" dirty="0" sz="2000" lang="en-US" spc="10">
                <a:solidFill>
                  <a:srgbClr val="1382AC"/>
                </a:solidFill>
                <a:latin typeface="Arial"/>
                <a:cs typeface="Arial"/>
              </a:rPr>
              <a:t>f</a:t>
            </a:r>
            <a:r>
              <a:rPr b="1" dirty="0" sz="2000" lang="en-US" spc="10">
                <a:solidFill>
                  <a:srgbClr val="1382AC"/>
                </a:solidFill>
                <a:latin typeface="Arial"/>
                <a:cs typeface="Arial"/>
              </a:rPr>
              <a:t> </a:t>
            </a:r>
            <a:r>
              <a:rPr b="1" dirty="0" sz="2000" lang="en-US" spc="10">
                <a:solidFill>
                  <a:srgbClr val="1382AC"/>
                </a:solidFill>
                <a:latin typeface="Arial"/>
                <a:cs typeface="Arial"/>
              </a:rPr>
              <a:t>T</a:t>
            </a:r>
            <a:r>
              <a:rPr b="1" dirty="0" sz="2000" lang="en-US" spc="10">
                <a:solidFill>
                  <a:srgbClr val="1382AC"/>
                </a:solidFill>
                <a:latin typeface="Arial"/>
                <a:cs typeface="Arial"/>
              </a:rPr>
              <a:t>e</a:t>
            </a:r>
            <a:r>
              <a:rPr b="1" dirty="0" sz="2000" lang="en-US" spc="10">
                <a:solidFill>
                  <a:srgbClr val="1382AC"/>
                </a:solidFill>
                <a:latin typeface="Arial"/>
                <a:cs typeface="Arial"/>
              </a:rPr>
              <a:t>chnology</a:t>
            </a:r>
            <a:r>
              <a:rPr b="1" dirty="0" sz="2000" lang="en-US" spc="10">
                <a:solidFill>
                  <a:srgbClr val="1382AC"/>
                </a:solidFill>
                <a:latin typeface="Arial"/>
                <a:cs typeface="Arial"/>
              </a:rPr>
              <a:t>,</a:t>
            </a:r>
            <a:r>
              <a:rPr b="1" dirty="0" sz="2000" lang="en-US" spc="10">
                <a:solidFill>
                  <a:srgbClr val="1382AC"/>
                </a:solidFill>
                <a:latin typeface="Arial"/>
                <a:cs typeface="Arial"/>
              </a:rPr>
              <a:t> </a:t>
            </a:r>
            <a:r>
              <a:rPr b="1" dirty="0" sz="2000" lang="en-US" spc="10">
                <a:solidFill>
                  <a:srgbClr val="1382AC"/>
                </a:solidFill>
                <a:latin typeface="Arial"/>
                <a:cs typeface="Arial"/>
              </a:rPr>
              <a:t>A</a:t>
            </a:r>
            <a:r>
              <a:rPr b="1" dirty="0" sz="2000" lang="en-US" spc="10">
                <a:solidFill>
                  <a:srgbClr val="1382AC"/>
                </a:solidFill>
                <a:latin typeface="Arial"/>
                <a:cs typeface="Arial"/>
              </a:rPr>
              <a:t>n</a:t>
            </a:r>
            <a:r>
              <a:rPr b="1" dirty="0" sz="2000" lang="en-US" spc="10">
                <a:solidFill>
                  <a:srgbClr val="1382AC"/>
                </a:solidFill>
                <a:latin typeface="Arial"/>
                <a:cs typeface="Arial"/>
              </a:rPr>
              <a:t>n</a:t>
            </a:r>
            <a:r>
              <a:rPr b="1" dirty="0" sz="2000" lang="en-US" spc="10">
                <a:solidFill>
                  <a:srgbClr val="1382AC"/>
                </a:solidFill>
                <a:latin typeface="Arial"/>
                <a:cs typeface="Arial"/>
              </a:rPr>
              <a:t>a</a:t>
            </a:r>
            <a:r>
              <a:rPr b="1" dirty="0" sz="2000" lang="en-US" spc="10">
                <a:solidFill>
                  <a:srgbClr val="1382AC"/>
                </a:solidFill>
                <a:latin typeface="Arial"/>
                <a:cs typeface="Arial"/>
              </a:rPr>
              <a:t> </a:t>
            </a:r>
            <a:r>
              <a:rPr b="1" dirty="0" sz="2000" lang="en-US" spc="10">
                <a:solidFill>
                  <a:srgbClr val="1382AC"/>
                </a:solidFill>
                <a:latin typeface="Arial"/>
                <a:cs typeface="Arial"/>
              </a:rPr>
              <a:t>University</a:t>
            </a:r>
            <a:r>
              <a:rPr b="1" dirty="0" sz="2000" lang="en-US" spc="10">
                <a:solidFill>
                  <a:srgbClr val="1382AC"/>
                </a:solidFill>
                <a:latin typeface="Arial"/>
                <a:cs typeface="Arial"/>
              </a:rPr>
              <a:t>,</a:t>
            </a:r>
            <a:r>
              <a:rPr b="1" dirty="0" sz="2000" lang="en-US" spc="10">
                <a:solidFill>
                  <a:srgbClr val="1382AC"/>
                </a:solidFill>
                <a:latin typeface="Arial"/>
                <a:cs typeface="Arial"/>
              </a:rPr>
              <a:t> </a:t>
            </a:r>
            <a:r>
              <a:rPr b="1" dirty="0" sz="2000" lang="en-US" spc="10">
                <a:solidFill>
                  <a:srgbClr val="1382AC"/>
                </a:solidFill>
                <a:latin typeface="Arial"/>
                <a:cs typeface="Arial"/>
              </a:rPr>
              <a:t>C</a:t>
            </a:r>
            <a:r>
              <a:rPr b="1" dirty="0" sz="2000" lang="en-US" spc="10">
                <a:solidFill>
                  <a:srgbClr val="1382AC"/>
                </a:solidFill>
                <a:latin typeface="Arial"/>
                <a:cs typeface="Arial"/>
              </a:rPr>
              <a:t>h</a:t>
            </a:r>
            <a:r>
              <a:rPr b="1" dirty="0" sz="2000" lang="en-US" spc="10">
                <a:solidFill>
                  <a:srgbClr val="1382AC"/>
                </a:solidFill>
                <a:latin typeface="Arial"/>
                <a:cs typeface="Arial"/>
              </a:rPr>
              <a:t>e</a:t>
            </a:r>
            <a:r>
              <a:rPr b="1" dirty="0" sz="2000" lang="en-US" spc="10">
                <a:solidFill>
                  <a:srgbClr val="1382AC"/>
                </a:solidFill>
                <a:latin typeface="Arial"/>
                <a:cs typeface="Arial"/>
              </a:rPr>
              <a:t>n</a:t>
            </a:r>
            <a:r>
              <a:rPr b="1" dirty="0" sz="2000" lang="en-US" spc="10">
                <a:solidFill>
                  <a:srgbClr val="1382AC"/>
                </a:solidFill>
                <a:latin typeface="Arial"/>
                <a:cs typeface="Arial"/>
              </a:rPr>
              <a:t>n</a:t>
            </a:r>
            <a:r>
              <a:rPr b="1" dirty="0" sz="2000" lang="en-US" spc="10">
                <a:solidFill>
                  <a:srgbClr val="1382AC"/>
                </a:solidFill>
                <a:latin typeface="Arial"/>
                <a:cs typeface="Arial"/>
              </a:rPr>
              <a:t>ai</a:t>
            </a:r>
            <a:r>
              <a:rPr b="1" dirty="0" sz="2000" lang="en-US" spc="10">
                <a:solidFill>
                  <a:srgbClr val="1382AC"/>
                </a:solidFill>
                <a:latin typeface="Arial"/>
                <a:cs typeface="Arial"/>
              </a:rPr>
              <a:t>.</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13" name=""/>
          <p:cNvSpPr txBox="1"/>
          <p:nvPr/>
        </p:nvSpPr>
        <p:spPr>
          <a:xfrm>
            <a:off x="660400" y="1156017"/>
            <a:ext cx="8904190" cy="1767840"/>
          </a:xfrm>
          <a:prstGeom prst="rect"/>
        </p:spPr>
        <p:txBody>
          <a:bodyPr rtlCol="0" wrap="square">
            <a:spAutoFit/>
          </a:bodyPr>
          <a:p>
            <a:r>
              <a:rPr sz="2800" lang="en-US">
                <a:solidFill>
                  <a:srgbClr val="000000"/>
                </a:solidFill>
              </a:rPr>
              <a:t>Step 1: Create a project name.</a:t>
            </a:r>
            <a:endParaRPr sz="2800" lang="en-US">
              <a:solidFill>
                <a:srgbClr val="000000"/>
              </a:solidFill>
            </a:endParaRPr>
          </a:p>
          <a:p>
            <a:r>
              <a:rPr sz="2800" lang="en-US">
                <a:solidFill>
                  <a:srgbClr val="000000"/>
                </a:solidFill>
              </a:rPr>
              <a:t>First open Pycharm IDE and then create a “project name” after creating a project name click the “create” button.</a:t>
            </a:r>
            <a:endParaRPr sz="2800" lang="en-US">
              <a:solidFill>
                <a:srgbClr val="000000"/>
              </a:solidFill>
            </a:endParaRPr>
          </a:p>
        </p:txBody>
      </p:sp>
      <p:sp>
        <p:nvSpPr>
          <p:cNvPr id="1048614" name=""/>
          <p:cNvSpPr txBox="1"/>
          <p:nvPr/>
        </p:nvSpPr>
        <p:spPr>
          <a:xfrm>
            <a:off x="660399" y="3788868"/>
            <a:ext cx="8378309" cy="1767839"/>
          </a:xfrm>
          <a:prstGeom prst="rect"/>
        </p:spPr>
        <p:txBody>
          <a:bodyPr rtlCol="0" wrap="square">
            <a:spAutoFit/>
          </a:bodyPr>
          <a:p>
            <a:r>
              <a:rPr sz="2800" lang="en-US">
                <a:solidFill>
                  <a:srgbClr val="000000"/>
                </a:solidFill>
              </a:rPr>
              <a:t>Step 2: Create a python file.</a:t>
            </a:r>
            <a:endParaRPr sz="2800" lang="en-US">
              <a:solidFill>
                <a:srgbClr val="000000"/>
              </a:solidFill>
            </a:endParaRPr>
          </a:p>
          <a:p>
            <a:r>
              <a:rPr sz="2800" lang="en-US">
                <a:solidFill>
                  <a:srgbClr val="000000"/>
                </a:solidFill>
              </a:rPr>
              <a:t>Second after creating a project name, “right click” your project name and then click “new” after that click the “python file“.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5"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16" name=""/>
          <p:cNvSpPr txBox="1"/>
          <p:nvPr/>
        </p:nvSpPr>
        <p:spPr>
          <a:xfrm>
            <a:off x="660400" y="1551443"/>
            <a:ext cx="8371903" cy="1348740"/>
          </a:xfrm>
          <a:prstGeom prst="rect"/>
        </p:spPr>
        <p:txBody>
          <a:bodyPr rtlCol="0" wrap="square">
            <a:spAutoFit/>
          </a:bodyPr>
          <a:p>
            <a:r>
              <a:rPr sz="2800" lang="en-US">
                <a:solidFill>
                  <a:srgbClr val="000000"/>
                </a:solidFill>
              </a:rPr>
              <a:t>Step 3: Name your python file.</a:t>
            </a:r>
            <a:endParaRPr sz="2800" lang="en-US">
              <a:solidFill>
                <a:srgbClr val="000000"/>
              </a:solidFill>
            </a:endParaRPr>
          </a:p>
          <a:p>
            <a:r>
              <a:rPr sz="2800" lang="en-US">
                <a:solidFill>
                  <a:srgbClr val="000000"/>
                </a:solidFill>
              </a:rPr>
              <a:t>Third after creating a python file, Name your python file after that click “enter“.</a:t>
            </a:r>
            <a:endParaRPr sz="2800" lang="en-US">
              <a:solidFill>
                <a:srgbClr val="000000"/>
              </a:solidFill>
            </a:endParaRPr>
          </a:p>
        </p:txBody>
      </p:sp>
      <p:sp>
        <p:nvSpPr>
          <p:cNvPr id="1048617" name=""/>
          <p:cNvSpPr txBox="1"/>
          <p:nvPr/>
        </p:nvSpPr>
        <p:spPr>
          <a:xfrm>
            <a:off x="830767" y="3786474"/>
            <a:ext cx="8409605" cy="1348740"/>
          </a:xfrm>
          <a:prstGeom prst="rect"/>
        </p:spPr>
        <p:txBody>
          <a:bodyPr rtlCol="0" wrap="square">
            <a:spAutoFit/>
          </a:bodyPr>
          <a:p>
            <a:r>
              <a:rPr sz="2800" lang="en-US">
                <a:solidFill>
                  <a:srgbClr val="000000"/>
                </a:solidFill>
              </a:rPr>
              <a:t>Step 4: The actual code.</a:t>
            </a:r>
            <a:endParaRPr sz="2800" lang="en-US">
              <a:solidFill>
                <a:srgbClr val="000000"/>
              </a:solidFill>
            </a:endParaRPr>
          </a:p>
          <a:p>
            <a:r>
              <a:rPr sz="2800" lang="en-US">
                <a:solidFill>
                  <a:srgbClr val="000000"/>
                </a:solidFill>
              </a:rPr>
              <a:t>You are free to copy the code given below and download the full source code below.</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8"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pic>
        <p:nvPicPr>
          <p:cNvPr id="2097153" name=""/>
          <p:cNvPicPr>
            <a:picLocks/>
          </p:cNvPicPr>
          <p:nvPr/>
        </p:nvPicPr>
        <p:blipFill>
          <a:blip xmlns:r="http://schemas.openxmlformats.org/officeDocument/2006/relationships" r:embed="rId1"/>
          <a:stretch>
            <a:fillRect/>
          </a:stretch>
        </p:blipFill>
        <p:spPr>
          <a:xfrm rot="0">
            <a:off x="415435" y="1156016"/>
            <a:ext cx="11180917" cy="518345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pic>
        <p:nvPicPr>
          <p:cNvPr id="2097154" name=""/>
          <p:cNvPicPr>
            <a:picLocks/>
          </p:cNvPicPr>
          <p:nvPr/>
        </p:nvPicPr>
        <p:blipFill>
          <a:blip xmlns:r="http://schemas.openxmlformats.org/officeDocument/2006/relationships" r:embed="rId1"/>
          <a:stretch>
            <a:fillRect/>
          </a:stretch>
        </p:blipFill>
        <p:spPr>
          <a:xfrm rot="0">
            <a:off x="0" y="1041861"/>
            <a:ext cx="12192000" cy="636274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pic>
        <p:nvPicPr>
          <p:cNvPr id="2097155" name=""/>
          <p:cNvPicPr>
            <a:picLocks/>
          </p:cNvPicPr>
          <p:nvPr/>
        </p:nvPicPr>
        <p:blipFill>
          <a:blip xmlns:r="http://schemas.openxmlformats.org/officeDocument/2006/relationships" r:embed="rId1"/>
          <a:stretch>
            <a:fillRect/>
          </a:stretch>
        </p:blipFill>
        <p:spPr>
          <a:xfrm rot="0">
            <a:off x="660400" y="1156016"/>
            <a:ext cx="10322995" cy="545457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1"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sp>
        <p:nvSpPr>
          <p:cNvPr id="1048622" name=""/>
          <p:cNvSpPr txBox="1"/>
          <p:nvPr/>
        </p:nvSpPr>
        <p:spPr>
          <a:xfrm>
            <a:off x="1044380" y="1531522"/>
            <a:ext cx="9243586" cy="929640"/>
          </a:xfrm>
          <a:prstGeom prst="rect"/>
        </p:spPr>
        <p:txBody>
          <a:bodyPr rtlCol="0" wrap="square">
            <a:spAutoFit/>
          </a:bodyPr>
          <a:p>
            <a:r>
              <a:rPr sz="2800" lang="en-US">
                <a:solidFill>
                  <a:srgbClr val="000000"/>
                </a:solidFill>
              </a:rPr>
              <a:t>The code given is the complete source code of Ticket Booking System In Python.</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3" name="object 2"/>
          <p:cNvSpPr txBox="1">
            <a:spLocks noGrp="1"/>
          </p:cNvSpPr>
          <p:nvPr>
            <p:ph type="title"/>
          </p:nvPr>
        </p:nvSpPr>
        <p:spPr>
          <a:xfrm>
            <a:off x="660400" y="555307"/>
            <a:ext cx="3402965" cy="600710"/>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24" name=""/>
          <p:cNvSpPr txBox="1"/>
          <p:nvPr/>
        </p:nvSpPr>
        <p:spPr>
          <a:xfrm>
            <a:off x="1100416" y="1661160"/>
            <a:ext cx="8586892" cy="1767840"/>
          </a:xfrm>
          <a:prstGeom prst="rect"/>
        </p:spPr>
        <p:txBody>
          <a:bodyPr rtlCol="0" wrap="square">
            <a:spAutoFit/>
          </a:bodyPr>
          <a:p>
            <a:r>
              <a:rPr sz="2800" lang="en-US">
                <a:solidFill>
                  <a:srgbClr val="000000"/>
                </a:solidFill>
              </a:rPr>
              <a:t>The Ticket Booking System In Python is written in Python programming language, Python is very easy to research the syntax emphasizes readability and it is able to reduce time ingesting in developing.</a:t>
            </a:r>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5"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26" name=""/>
          <p:cNvSpPr txBox="1"/>
          <p:nvPr/>
        </p:nvSpPr>
        <p:spPr>
          <a:xfrm>
            <a:off x="990100" y="1813461"/>
            <a:ext cx="9662206" cy="2186940"/>
          </a:xfrm>
          <a:prstGeom prst="rect"/>
        </p:spPr>
        <p:txBody>
          <a:bodyPr rtlCol="0" wrap="square">
            <a:spAutoFit/>
          </a:bodyPr>
          <a:p>
            <a:r>
              <a:rPr sz="2800" lang="en-US">
                <a:solidFill>
                  <a:srgbClr val="000000"/>
                </a:solidFill>
              </a:rPr>
              <a:t>The future scope of Python extends well beyond just the technology sector. Its applications are increasingly visible in sectors such as finance, healthcare, and entertainment. For instance, in finance, Python is used for algorithmic trading, risk management, and data analysis</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7" name="object 2"/>
          <p:cNvSpPr txBox="1">
            <a:spLocks noGrp="1"/>
          </p:cNvSpPr>
          <p:nvPr>
            <p:ph type="title"/>
          </p:nvPr>
        </p:nvSpPr>
        <p:spPr>
          <a:xfrm>
            <a:off x="660400" y="555307"/>
            <a:ext cx="345186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28" name=""/>
          <p:cNvSpPr txBox="1"/>
          <p:nvPr/>
        </p:nvSpPr>
        <p:spPr>
          <a:xfrm>
            <a:off x="660399" y="1695170"/>
            <a:ext cx="10613953" cy="2186939"/>
          </a:xfrm>
          <a:prstGeom prst="rect"/>
        </p:spPr>
        <p:txBody>
          <a:bodyPr rtlCol="0" wrap="square">
            <a:spAutoFit/>
          </a:bodyPr>
          <a:p>
            <a:r>
              <a:rPr sz="2800" lang="en-US">
                <a:solidFill>
                  <a:srgbClr val="000000"/>
                </a:solidFill>
              </a:rPr>
              <a:t>Hangman Game In Python With Source Code</a:t>
            </a:r>
            <a:endParaRPr sz="2800" lang="en-US">
              <a:solidFill>
                <a:srgbClr val="000000"/>
              </a:solidFill>
            </a:endParaRPr>
          </a:p>
          <a:p>
            <a:r>
              <a:rPr sz="2800" lang="en-US">
                <a:solidFill>
                  <a:srgbClr val="000000"/>
                </a:solidFill>
              </a:rPr>
              <a:t>Aircraft War Game in Python with Source Code</a:t>
            </a:r>
            <a:endParaRPr sz="2800" lang="en-US">
              <a:solidFill>
                <a:srgbClr val="000000"/>
              </a:solidFill>
            </a:endParaRPr>
          </a:p>
          <a:p>
            <a:r>
              <a:rPr sz="2800" lang="en-US">
                <a:solidFill>
                  <a:srgbClr val="000000"/>
                </a:solidFill>
              </a:rPr>
              <a:t>Snake Game In Python Code</a:t>
            </a:r>
            <a:endParaRPr sz="2800" lang="en-US">
              <a:solidFill>
                <a:srgbClr val="000000"/>
              </a:solidFill>
            </a:endParaRPr>
          </a:p>
          <a:p>
            <a:r>
              <a:rPr sz="2800" lang="en-US">
                <a:solidFill>
                  <a:srgbClr val="000000"/>
                </a:solidFill>
              </a:rPr>
              <a:t>How to Make Bouncing Ball Game in Python with Source Code</a:t>
            </a:r>
            <a:endParaRPr sz="2800" lang="en-US">
              <a:solidFill>
                <a:srgbClr val="000000"/>
              </a:solidFill>
            </a:endParaRPr>
          </a:p>
          <a:p>
            <a:r>
              <a:rPr sz="2800" lang="en-US">
                <a:solidFill>
                  <a:srgbClr val="000000"/>
                </a:solidFill>
              </a:rPr>
              <a:t>How to Create Rock-Paper-Scissor Game in Python</a:t>
            </a:r>
            <a:endParaRPr sz="2800" lang="en-US">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9" name="object 2"/>
          <p:cNvSpPr txBox="1">
            <a:spLocks noGrp="1"/>
          </p:cNvSpPr>
          <p:nvPr>
            <p:ph type="title"/>
          </p:nvPr>
        </p:nvSpPr>
        <p:spPr>
          <a:xfrm>
            <a:off x="5013070" y="3602418"/>
            <a:ext cx="2165858" cy="422275"/>
          </a:xfrm>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a:t>
            </a:r>
            <a:r>
              <a:rPr dirty="0" spc="30"/>
              <a:t>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a:t>
            </a:r>
            <a:r>
              <a:rPr b="1" dirty="0" sz="2000" spc="45">
                <a:solidFill>
                  <a:srgbClr val="404040"/>
                </a:solidFill>
                <a:latin typeface="Arial"/>
                <a:cs typeface="Arial"/>
              </a:rPr>
              <a:t>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8" name="object 2"/>
          <p:cNvSpPr txBox="1">
            <a:spLocks noGrp="1"/>
          </p:cNvSpPr>
          <p:nvPr>
            <p:ph type="title"/>
          </p:nvPr>
        </p:nvSpPr>
        <p:spPr>
          <a:xfrm>
            <a:off x="660400" y="555307"/>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
          <p:cNvSpPr txBox="1"/>
          <p:nvPr/>
        </p:nvSpPr>
        <p:spPr>
          <a:xfrm>
            <a:off x="660400" y="1287780"/>
            <a:ext cx="10403298" cy="4282440"/>
          </a:xfrm>
          <a:prstGeom prst="rect"/>
        </p:spPr>
        <p:txBody>
          <a:bodyPr rtlCol="0" wrap="square">
            <a:spAutoFit/>
          </a:bodyPr>
          <a:p>
            <a:r>
              <a:rPr sz="2800" lang="en-US">
                <a:solidFill>
                  <a:srgbClr val="000000"/>
                </a:solidFill>
              </a:rPr>
              <a:t>A Python booking system with source code may face the following problem statements:</a:t>
            </a:r>
            <a:endParaRPr sz="2800" lang="en-US">
              <a:solidFill>
                <a:srgbClr val="000000"/>
              </a:solidFill>
            </a:endParaRPr>
          </a:p>
          <a:p>
            <a:r>
              <a:rPr sz="2800" lang="en-US">
                <a:solidFill>
                  <a:srgbClr val="000000"/>
                </a:solidFill>
              </a:rPr>
              <a:t>1. *Scalability*: Handling a large volume of bookings and users.</a:t>
            </a:r>
            <a:endParaRPr sz="2800" lang="en-US">
              <a:solidFill>
                <a:srgbClr val="000000"/>
              </a:solidFill>
            </a:endParaRPr>
          </a:p>
          <a:p>
            <a:r>
              <a:rPr sz="2800" lang="en-US">
                <a:solidFill>
                  <a:srgbClr val="000000"/>
                </a:solidFill>
              </a:rPr>
              <a:t>2. *Data Security*: Ensuring sensitive information like payment details and user data is secure.</a:t>
            </a:r>
            <a:endParaRPr sz="2800" lang="en-US">
              <a:solidFill>
                <a:srgbClr val="000000"/>
              </a:solidFill>
            </a:endParaRPr>
          </a:p>
          <a:p>
            <a:r>
              <a:rPr sz="2800" lang="en-US">
                <a:solidFill>
                  <a:srgbClr val="000000"/>
                </a:solidFill>
              </a:rPr>
              <a:t>3. *Concurrency*: Managing multiple bookings and updates simultaneously.</a:t>
            </a:r>
            <a:endParaRPr sz="2800" lang="en-US">
              <a:solidFill>
                <a:srgbClr val="000000"/>
              </a:solidFill>
            </a:endParaRPr>
          </a:p>
          <a:p>
            <a:r>
              <a:rPr sz="2800" lang="en-US">
                <a:solidFill>
                  <a:srgbClr val="000000"/>
                </a:solidFill>
              </a:rPr>
              <a:t>4. *User Experience*: Providing an intuitive and user-friendly interface.</a:t>
            </a:r>
            <a:endParaRPr sz="2800" lang="en-US">
              <a:solidFill>
                <a:srgbClr val="000000"/>
              </a:solidFill>
            </a:endParaRPr>
          </a:p>
          <a:p>
            <a:r>
              <a:rPr sz="2800" lang="en-US">
                <a:solidFill>
                  <a:srgbClr val="000000"/>
                </a:solidFill>
              </a:rPr>
              <a:t>5. *Payment Processing*: Integrating secure payment gateways.</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object 2"/>
          <p:cNvSpPr txBox="1">
            <a:spLocks noGrp="1"/>
          </p:cNvSpPr>
          <p:nvPr>
            <p:ph type="title"/>
          </p:nvPr>
        </p:nvSpPr>
        <p:spPr>
          <a:xfrm>
            <a:off x="660400" y="555307"/>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601" name=""/>
          <p:cNvSpPr txBox="1"/>
          <p:nvPr/>
        </p:nvSpPr>
        <p:spPr>
          <a:xfrm>
            <a:off x="660400" y="1287780"/>
            <a:ext cx="10403298" cy="3025140"/>
          </a:xfrm>
          <a:prstGeom prst="rect"/>
        </p:spPr>
        <p:txBody>
          <a:bodyPr rtlCol="0" wrap="square">
            <a:spAutoFit/>
          </a:bodyPr>
          <a:p>
            <a:r>
              <a:rPr sz="2800" lang="en-US">
                <a:solidFill>
                  <a:srgbClr val="000000"/>
                </a:solidFill>
              </a:rPr>
              <a:t>6. *Availability and Scheduling*: Managing real-time availability and scheduling.</a:t>
            </a:r>
            <a:endParaRPr sz="2800" lang="en-US">
              <a:solidFill>
                <a:srgbClr val="000000"/>
              </a:solidFill>
            </a:endParaRPr>
          </a:p>
          <a:p>
            <a:r>
              <a:rPr sz="2800" lang="en-US">
                <a:solidFill>
                  <a:srgbClr val="000000"/>
                </a:solidFill>
              </a:rPr>
              <a:t>7. *Notifications and Reminders*: Sending timely notifications and reminders.</a:t>
            </a:r>
            <a:endParaRPr sz="2800" lang="en-US">
              <a:solidFill>
                <a:srgbClr val="000000"/>
              </a:solidFill>
            </a:endParaRPr>
          </a:p>
          <a:p>
            <a:r>
              <a:rPr sz="2800" lang="en-US">
                <a:solidFill>
                  <a:srgbClr val="000000"/>
                </a:solidFill>
              </a:rPr>
              <a:t>8. *Data Analytics*: Providing insights into booking trends and user behavior.</a:t>
            </a:r>
            <a:endParaRPr sz="2800" lang="en-US">
              <a:solidFill>
                <a:srgbClr val="000000"/>
              </a:solidFill>
            </a:endParaRPr>
          </a:p>
          <a:p>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3" name=""/>
          <p:cNvSpPr txBox="1"/>
          <p:nvPr/>
        </p:nvSpPr>
        <p:spPr>
          <a:xfrm>
            <a:off x="0" y="1671191"/>
            <a:ext cx="11982683" cy="4701540"/>
          </a:xfrm>
          <a:prstGeom prst="rect"/>
        </p:spPr>
        <p:txBody>
          <a:bodyPr rtlCol="0" wrap="square">
            <a:spAutoFit/>
          </a:bodyPr>
          <a:p>
            <a:r>
              <a:rPr sz="2800" lang="en-US">
                <a:solidFill>
                  <a:srgbClr val="000000"/>
                </a:solidFill>
              </a:rPr>
              <a:t>1. *Scalability*:</a:t>
            </a:r>
            <a:endParaRPr sz="2800" lang="en-US">
              <a:solidFill>
                <a:srgbClr val="000000"/>
              </a:solidFill>
            </a:endParaRPr>
          </a:p>
          <a:p>
            <a:r>
              <a:rPr sz="2800" lang="en-US">
                <a:solidFill>
                  <a:srgbClr val="000000"/>
                </a:solidFill>
              </a:rPr>
              <a:t>    - Use a cloud-based infrastructure (e.g., AWS, Google Cloud) for scalability.</a:t>
            </a:r>
            <a:endParaRPr sz="2800" lang="en-US">
              <a:solidFill>
                <a:srgbClr val="000000"/>
              </a:solidFill>
            </a:endParaRPr>
          </a:p>
          <a:p>
            <a:r>
              <a:rPr sz="2800" lang="en-US">
                <a:solidFill>
                  <a:srgbClr val="000000"/>
                </a:solidFill>
              </a:rPr>
              <a:t>    - Implement load balancing and auto-scaling.</a:t>
            </a:r>
            <a:endParaRPr sz="2800" lang="en-US">
              <a:solidFill>
                <a:srgbClr val="000000"/>
              </a:solidFill>
            </a:endParaRPr>
          </a:p>
          <a:p>
            <a:r>
              <a:rPr sz="2800" lang="en-US">
                <a:solidFill>
                  <a:srgbClr val="000000"/>
                </a:solidFill>
              </a:rPr>
              <a:t>    - Use a distributed database (e.g., MongoDB, Cassandra) for handling large data volumes.</a:t>
            </a:r>
            <a:endParaRPr sz="2800" lang="en-US">
              <a:solidFill>
                <a:srgbClr val="000000"/>
              </a:solidFill>
            </a:endParaRPr>
          </a:p>
          <a:p>
            <a:r>
              <a:rPr sz="2800" lang="en-US">
                <a:solidFill>
                  <a:srgbClr val="000000"/>
                </a:solidFill>
              </a:rPr>
              <a:t>2. *Data Security*:</a:t>
            </a:r>
            <a:endParaRPr sz="2800" lang="en-US">
              <a:solidFill>
                <a:srgbClr val="000000"/>
              </a:solidFill>
            </a:endParaRPr>
          </a:p>
          <a:p>
            <a:r>
              <a:rPr sz="2800" lang="en-US">
                <a:solidFill>
                  <a:srgbClr val="000000"/>
                </a:solidFill>
              </a:rPr>
              <a:t>    - Implement encryption for sensitive data (e.g., SSL/TLS, AES).</a:t>
            </a:r>
            <a:endParaRPr sz="2800" lang="en-US">
              <a:solidFill>
                <a:srgbClr val="000000"/>
              </a:solidFill>
            </a:endParaRPr>
          </a:p>
          <a:p>
            <a:r>
              <a:rPr sz="2800" lang="en-US">
                <a:solidFill>
                  <a:srgbClr val="000000"/>
                </a:solidFill>
              </a:rPr>
              <a:t>    - Use secure password hashing (e.g., bcrypt, Argon2).</a:t>
            </a:r>
            <a:endParaRPr sz="2800" lang="en-US">
              <a:solidFill>
                <a:srgbClr val="000000"/>
              </a:solidFill>
            </a:endParaRPr>
          </a:p>
          <a:p>
            <a:r>
              <a:rPr sz="2800" lang="en-US">
                <a:solidFill>
                  <a:srgbClr val="000000"/>
                </a:solidFill>
              </a:rPr>
              <a:t>    - Validate and sanitize user input.</a:t>
            </a:r>
            <a:endParaRPr sz="2800" lang="en-US">
              <a:solidFill>
                <a:srgbClr val="000000"/>
              </a:solidFill>
            </a:endParaRPr>
          </a:p>
          <a:p>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5" name=""/>
          <p:cNvSpPr txBox="1"/>
          <p:nvPr/>
        </p:nvSpPr>
        <p:spPr>
          <a:xfrm>
            <a:off x="-17331" y="1156016"/>
            <a:ext cx="12209331" cy="3863340"/>
          </a:xfrm>
          <a:prstGeom prst="rect"/>
        </p:spPr>
        <p:txBody>
          <a:bodyPr rtlCol="0" wrap="square">
            <a:spAutoFit/>
          </a:bodyPr>
          <a:p>
            <a:r>
              <a:rPr sz="2800" lang="en-US">
                <a:solidFill>
                  <a:srgbClr val="000000"/>
                </a:solidFill>
              </a:rPr>
              <a:t>3</a:t>
            </a:r>
            <a:r>
              <a:rPr sz="2800" lang="en-US">
                <a:solidFill>
                  <a:srgbClr val="000000"/>
                </a:solidFill>
              </a:rPr>
              <a:t>. *Concurrency*:</a:t>
            </a:r>
            <a:endParaRPr sz="2800" lang="en-US">
              <a:solidFill>
                <a:srgbClr val="000000"/>
              </a:solidFill>
            </a:endParaRPr>
          </a:p>
          <a:p>
            <a:r>
              <a:rPr sz="2800" lang="en-US">
                <a:solidFill>
                  <a:srgbClr val="000000"/>
                </a:solidFill>
              </a:rPr>
              <a:t>    - Use a message queue (e.g., RabbitMQ, Celery) for handling concurrent bookings.</a:t>
            </a:r>
            <a:endParaRPr sz="2800" lang="en-US">
              <a:solidFill>
                <a:srgbClr val="000000"/>
              </a:solidFill>
            </a:endParaRPr>
          </a:p>
          <a:p>
            <a:r>
              <a:rPr sz="2800" lang="en-US">
                <a:solidFill>
                  <a:srgbClr val="000000"/>
                </a:solidFill>
              </a:rPr>
              <a:t>    - Implement locking mechanisms (e.g., Redis, database locks) for preventing race conditions.</a:t>
            </a:r>
            <a:endParaRPr sz="2800" lang="en-US">
              <a:solidFill>
                <a:srgbClr val="000000"/>
              </a:solidFill>
            </a:endParaRPr>
          </a:p>
          <a:p>
            <a:r>
              <a:rPr sz="2800" lang="en-US">
                <a:solidFill>
                  <a:srgbClr val="000000"/>
                </a:solidFill>
              </a:rPr>
              <a:t>4. *User Experience*:</a:t>
            </a:r>
            <a:endParaRPr sz="2800" lang="en-US">
              <a:solidFill>
                <a:srgbClr val="000000"/>
              </a:solidFill>
            </a:endParaRPr>
          </a:p>
          <a:p>
            <a:r>
              <a:rPr sz="2800" lang="en-US">
                <a:solidFill>
                  <a:srgbClr val="000000"/>
                </a:solidFill>
              </a:rPr>
              <a:t>    - Design a user-friendly interface with clear booking steps.</a:t>
            </a:r>
            <a:endParaRPr sz="2800" lang="en-US">
              <a:solidFill>
                <a:srgbClr val="000000"/>
              </a:solidFill>
            </a:endParaRPr>
          </a:p>
          <a:p>
            <a:r>
              <a:rPr sz="2800" lang="en-US">
                <a:solidFill>
                  <a:srgbClr val="000000"/>
                </a:solidFill>
              </a:rPr>
              <a:t>    - Implement responsive design for various devices.</a:t>
            </a:r>
            <a:endParaRPr sz="2800" lang="en-US">
              <a:solidFill>
                <a:srgbClr val="000000"/>
              </a:solidFill>
            </a:endParaRPr>
          </a:p>
          <a:p>
            <a:r>
              <a:rPr sz="2800" lang="en-US">
                <a:solidFill>
                  <a:srgbClr val="000000"/>
                </a:solidFill>
              </a:rPr>
              <a:t>    - Use caching (e.g., Redis, Memcached) for fast data retrieval.</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6"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7" name=""/>
          <p:cNvSpPr txBox="1"/>
          <p:nvPr/>
        </p:nvSpPr>
        <p:spPr>
          <a:xfrm>
            <a:off x="0" y="1479803"/>
            <a:ext cx="11595018" cy="4701540"/>
          </a:xfrm>
          <a:prstGeom prst="rect"/>
        </p:spPr>
        <p:txBody>
          <a:bodyPr rtlCol="0" wrap="square">
            <a:spAutoFit/>
          </a:bodyPr>
          <a:p>
            <a:r>
              <a:rPr sz="2800" lang="en-US">
                <a:solidFill>
                  <a:srgbClr val="000000"/>
                </a:solidFill>
              </a:rPr>
              <a:t>5. *Payment Processing*:</a:t>
            </a:r>
            <a:endParaRPr sz="2800" lang="en-US">
              <a:solidFill>
                <a:srgbClr val="000000"/>
              </a:solidFill>
            </a:endParaRPr>
          </a:p>
          <a:p>
            <a:r>
              <a:rPr sz="2800" lang="en-US">
                <a:solidFill>
                  <a:srgbClr val="000000"/>
                </a:solidFill>
              </a:rPr>
              <a:t>    - Integrate a secure payment gateway (e.g., Stripe, PayPal).</a:t>
            </a:r>
            <a:endParaRPr sz="2800" lang="en-US">
              <a:solidFill>
                <a:srgbClr val="000000"/>
              </a:solidFill>
            </a:endParaRPr>
          </a:p>
          <a:p>
            <a:r>
              <a:rPr sz="2800" lang="en-US">
                <a:solidFill>
                  <a:srgbClr val="000000"/>
                </a:solidFill>
              </a:rPr>
              <a:t>    - Implement tokenization for storing payment information.</a:t>
            </a:r>
            <a:endParaRPr sz="2800" lang="en-US">
              <a:solidFill>
                <a:srgbClr val="000000"/>
              </a:solidFill>
            </a:endParaRPr>
          </a:p>
          <a:p>
            <a:r>
              <a:rPr sz="2800" lang="en-US">
                <a:solidFill>
                  <a:srgbClr val="000000"/>
                </a:solidFill>
              </a:rPr>
              <a:t>6. *Availability and Scheduling*:</a:t>
            </a:r>
            <a:endParaRPr sz="2800" lang="en-US">
              <a:solidFill>
                <a:srgbClr val="000000"/>
              </a:solidFill>
            </a:endParaRPr>
          </a:p>
          <a:p>
            <a:r>
              <a:rPr sz="2800" lang="en-US">
                <a:solidFill>
                  <a:srgbClr val="000000"/>
                </a:solidFill>
              </a:rPr>
              <a:t>    - Use a scheduling algorithm (e.g., cron, schedule) for managing bookings.</a:t>
            </a:r>
            <a:endParaRPr sz="2800" lang="en-US">
              <a:solidFill>
                <a:srgbClr val="000000"/>
              </a:solidFill>
            </a:endParaRPr>
          </a:p>
          <a:p>
            <a:r>
              <a:rPr sz="2800" lang="en-US">
                <a:solidFill>
                  <a:srgbClr val="000000"/>
                </a:solidFill>
              </a:rPr>
              <a:t>    - Implement real-time availability checks.</a:t>
            </a:r>
            <a:endParaRPr sz="2800" lang="en-US">
              <a:solidFill>
                <a:srgbClr val="000000"/>
              </a:solidFill>
            </a:endParaRPr>
          </a:p>
          <a:p>
            <a:r>
              <a:rPr sz="2800" lang="en-US">
                <a:solidFill>
                  <a:srgbClr val="000000"/>
                </a:solidFill>
              </a:rPr>
              <a:t>7. *Notifications and Reminders*:</a:t>
            </a:r>
            <a:endParaRPr sz="2800" lang="en-US">
              <a:solidFill>
                <a:srgbClr val="000000"/>
              </a:solidFill>
            </a:endParaRPr>
          </a:p>
          <a:p>
            <a:r>
              <a:rPr sz="2800" lang="en-US">
                <a:solidFill>
                  <a:srgbClr val="000000"/>
                </a:solidFill>
              </a:rPr>
              <a:t>    - Use a notification service (e.g., Twilio, Sendgrid) for sending emails and SMS.</a:t>
            </a:r>
            <a:endParaRPr sz="2800" lang="en-US">
              <a:solidFill>
                <a:srgbClr val="000000"/>
              </a:solidFill>
            </a:endParaRPr>
          </a:p>
          <a:p>
            <a:r>
              <a:rPr sz="2800" lang="en-US">
                <a:solidFill>
                  <a:srgbClr val="000000"/>
                </a:solidFill>
              </a:rPr>
              <a:t>    - Implement a reminder system with customizable notifications.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8" name="object 2"/>
          <p:cNvSpPr txBox="1">
            <a:spLocks noGrp="1"/>
          </p:cNvSpPr>
          <p:nvPr>
            <p:ph type="title"/>
          </p:nvPr>
        </p:nvSpPr>
        <p:spPr>
          <a:xfrm>
            <a:off x="660400" y="555307"/>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9" name=""/>
          <p:cNvSpPr txBox="1"/>
          <p:nvPr/>
        </p:nvSpPr>
        <p:spPr>
          <a:xfrm>
            <a:off x="287117" y="2044057"/>
            <a:ext cx="10794513" cy="1767840"/>
          </a:xfrm>
          <a:prstGeom prst="rect"/>
        </p:spPr>
        <p:txBody>
          <a:bodyPr rtlCol="0" wrap="square">
            <a:spAutoFit/>
          </a:bodyPr>
          <a:p>
            <a:r>
              <a:rPr sz="2800" lang="en-US">
                <a:solidFill>
                  <a:srgbClr val="000000"/>
                </a:solidFill>
              </a:rPr>
              <a:t>A Ticket Reservation System Python is a simple console application, the user can access the system freely by just entering certain keys. The user can add a customer name, view PNR status, and generate the total booked ticket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11" name=""/>
          <p:cNvSpPr txBox="1"/>
          <p:nvPr/>
        </p:nvSpPr>
        <p:spPr>
          <a:xfrm>
            <a:off x="161206" y="1318260"/>
            <a:ext cx="12030793" cy="5539740"/>
          </a:xfrm>
          <a:prstGeom prst="rect"/>
        </p:spPr>
        <p:txBody>
          <a:bodyPr rtlCol="0" wrap="square">
            <a:spAutoFit/>
          </a:bodyPr>
          <a:p>
            <a:r>
              <a:rPr sz="2800" lang="en-US">
                <a:solidFill>
                  <a:srgbClr val="000000"/>
                </a:solidFill>
              </a:rPr>
              <a:t>1. *Presentation Layer* (Flask or Django):</a:t>
            </a:r>
            <a:endParaRPr sz="2800" lang="en-US">
              <a:solidFill>
                <a:srgbClr val="000000"/>
              </a:solidFill>
            </a:endParaRPr>
          </a:p>
          <a:p>
            <a:r>
              <a:rPr sz="2800" lang="en-US">
                <a:solidFill>
                  <a:srgbClr val="000000"/>
                </a:solidFill>
              </a:rPr>
              <a:t>    - Handles user input and displays booking information</a:t>
            </a:r>
            <a:endParaRPr sz="2800" lang="en-US">
              <a:solidFill>
                <a:srgbClr val="000000"/>
              </a:solidFill>
            </a:endParaRPr>
          </a:p>
          <a:p>
            <a:r>
              <a:rPr sz="2800" lang="en-US">
                <a:solidFill>
                  <a:srgbClr val="000000"/>
                </a:solidFill>
              </a:rPr>
              <a:t>    - Implements responsive design for various devices</a:t>
            </a:r>
            <a:endParaRPr sz="2800" lang="en-US">
              <a:solidFill>
                <a:srgbClr val="000000"/>
              </a:solidFill>
            </a:endParaRPr>
          </a:p>
          <a:p>
            <a:r>
              <a:rPr sz="2800" lang="en-US">
                <a:solidFill>
                  <a:srgbClr val="000000"/>
                </a:solidFill>
              </a:rPr>
              <a:t>2. *Application Layer* (Flask or Django):</a:t>
            </a:r>
            <a:endParaRPr sz="2800" lang="en-US">
              <a:solidFill>
                <a:srgbClr val="000000"/>
              </a:solidFill>
            </a:endParaRPr>
          </a:p>
          <a:p>
            <a:r>
              <a:rPr sz="2800" lang="en-US">
                <a:solidFill>
                  <a:srgbClr val="000000"/>
                </a:solidFill>
              </a:rPr>
              <a:t>    - Manages booking logic and validation</a:t>
            </a:r>
            <a:endParaRPr sz="2800" lang="en-US">
              <a:solidFill>
                <a:srgbClr val="000000"/>
              </a:solidFill>
            </a:endParaRPr>
          </a:p>
          <a:p>
            <a:r>
              <a:rPr sz="2800" lang="en-US">
                <a:solidFill>
                  <a:srgbClr val="000000"/>
                </a:solidFill>
              </a:rPr>
              <a:t>    - Integrates with payment gateway and notification service</a:t>
            </a:r>
            <a:endParaRPr sz="2800" lang="en-US">
              <a:solidFill>
                <a:srgbClr val="000000"/>
              </a:solidFill>
            </a:endParaRPr>
          </a:p>
          <a:p>
            <a:r>
              <a:rPr sz="2800" lang="en-US">
                <a:solidFill>
                  <a:srgbClr val="000000"/>
                </a:solidFill>
              </a:rPr>
              <a:t>3. *Business Logic Layer* (Python modules):</a:t>
            </a:r>
            <a:endParaRPr sz="2800" lang="en-US">
              <a:solidFill>
                <a:srgbClr val="000000"/>
              </a:solidFill>
            </a:endParaRPr>
          </a:p>
          <a:p>
            <a:r>
              <a:rPr sz="2800" lang="en-US">
                <a:solidFill>
                  <a:srgbClr val="000000"/>
                </a:solidFill>
              </a:rPr>
              <a:t>    - Encapsulates booking rules and validation</a:t>
            </a:r>
            <a:endParaRPr sz="2800" lang="en-US">
              <a:solidFill>
                <a:srgbClr val="000000"/>
              </a:solidFill>
            </a:endParaRPr>
          </a:p>
          <a:p>
            <a:r>
              <a:rPr sz="2800" lang="en-US">
                <a:solidFill>
                  <a:srgbClr val="000000"/>
                </a:solidFill>
              </a:rPr>
              <a:t>    - Implements scheduling algorithm and availability checks</a:t>
            </a:r>
            <a:endParaRPr sz="2800" lang="en-US">
              <a:solidFill>
                <a:srgbClr val="000000"/>
              </a:solidFill>
            </a:endParaRPr>
          </a:p>
          <a:p>
            <a:r>
              <a:rPr sz="2800" lang="en-US">
                <a:solidFill>
                  <a:srgbClr val="000000"/>
                </a:solidFill>
              </a:rPr>
              <a:t>4. *Data Access Layer* (SQLAlchemy or Django ORM):</a:t>
            </a:r>
            <a:endParaRPr sz="2800" lang="en-US">
              <a:solidFill>
                <a:srgbClr val="000000"/>
              </a:solidFill>
            </a:endParaRPr>
          </a:p>
          <a:p>
            <a:r>
              <a:rPr sz="2800" lang="en-US">
                <a:solidFill>
                  <a:srgbClr val="000000"/>
                </a:solidFill>
              </a:rPr>
              <a:t>    - Interacts with database for storing and retrieving data</a:t>
            </a:r>
            <a:endParaRPr sz="2800" lang="en-US">
              <a:solidFill>
                <a:srgbClr val="000000"/>
              </a:solidFill>
            </a:endParaRPr>
          </a:p>
          <a:p>
            <a:r>
              <a:rPr sz="2800" lang="en-US">
                <a:solidFill>
                  <a:srgbClr val="000000"/>
                </a:solidFill>
              </a:rPr>
              <a:t>5. *Database* (MySQL or MongoDB):</a:t>
            </a:r>
            <a:endParaRPr sz="2800" lang="en-US">
              <a:solidFill>
                <a:srgbClr val="000000"/>
              </a:solidFill>
            </a:endParaRPr>
          </a:p>
          <a:p>
            <a:r>
              <a:rPr sz="2800" lang="en-US">
                <a:solidFill>
                  <a:srgbClr val="000000"/>
                </a:solidFill>
              </a:rPr>
              <a:t>    - Stores user information, booking data, and availability.</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1915</dc:creator>
  <dcterms:created xsi:type="dcterms:W3CDTF">2024-04-02T12:22:38Z</dcterms:created>
  <dcterms:modified xsi:type="dcterms:W3CDTF">2024-04-25T06:01:02Z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2024-04-04T00:00:00Z</vt:filetime>
  </property>
  <property fmtid="{D5CDD505-2E9C-101B-9397-08002B2CF9AE}" pid="4" name="ICV">
    <vt:lpwstr>069f08cb8e3b4837a0d9c60a224e51c4</vt:lpwstr>
  </property>
</Properties>
</file>