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60" r:id="rId4"/>
    <p:sldId id="261" r:id="rId5"/>
    <p:sldId id="262" r:id="rId6"/>
    <p:sldId id="263" r:id="rId7"/>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CEC"/>
    <a:srgbClr val="B44A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41019C-6179-435B-AD45-0F71BF8E30F9}" v="1635" dt="2024-12-17T08:35:34.955"/>
    <p1510:client id="{43EA37A6-11A2-A32A-CC4D-87D1D49311BE}" v="33" dt="2024-12-17T10:01:24.038"/>
    <p1510:client id="{57BDD516-AF5E-6969-0208-08EE9C4B3EA3}" v="18" dt="2024-12-17T08:33:03.039"/>
    <p1510:client id="{D2A2C4F6-2914-6E2C-1AE3-299EC101649A}" v="303" dt="2024-12-17T10:01:17.138"/>
    <p1510:client id="{FCD88382-E691-4311-AF12-87E26F93B7E5}" v="104" dt="2024-12-17T09:56:49.8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u Karttunen" userId="15847ecc-2d6e-4123-95e2-34af45cbf349" providerId="ADAL" clId="{2A41019C-6179-435B-AD45-0F71BF8E30F9}"/>
    <pc:docChg chg="undo custSel addSld modSld">
      <pc:chgData name="Saku Karttunen" userId="15847ecc-2d6e-4123-95e2-34af45cbf349" providerId="ADAL" clId="{2A41019C-6179-435B-AD45-0F71BF8E30F9}" dt="2024-12-17T08:35:34.955" v="1648" actId="14100"/>
      <pc:docMkLst>
        <pc:docMk/>
      </pc:docMkLst>
      <pc:sldChg chg="modSp mod">
        <pc:chgData name="Saku Karttunen" userId="15847ecc-2d6e-4123-95e2-34af45cbf349" providerId="ADAL" clId="{2A41019C-6179-435B-AD45-0F71BF8E30F9}" dt="2024-12-17T07:43:51.787" v="1598" actId="14100"/>
        <pc:sldMkLst>
          <pc:docMk/>
          <pc:sldMk cId="782385677" sldId="256"/>
        </pc:sldMkLst>
        <pc:spChg chg="mod">
          <ac:chgData name="Saku Karttunen" userId="15847ecc-2d6e-4123-95e2-34af45cbf349" providerId="ADAL" clId="{2A41019C-6179-435B-AD45-0F71BF8E30F9}" dt="2024-12-17T07:25:06.525" v="1272" actId="14100"/>
          <ac:spMkLst>
            <pc:docMk/>
            <pc:sldMk cId="782385677" sldId="256"/>
            <ac:spMk id="2" creationId="{00000000-0000-0000-0000-000000000000}"/>
          </ac:spMkLst>
        </pc:spChg>
        <pc:spChg chg="mod">
          <ac:chgData name="Saku Karttunen" userId="15847ecc-2d6e-4123-95e2-34af45cbf349" providerId="ADAL" clId="{2A41019C-6179-435B-AD45-0F71BF8E30F9}" dt="2024-12-17T07:43:51.787" v="1598" actId="14100"/>
          <ac:spMkLst>
            <pc:docMk/>
            <pc:sldMk cId="782385677" sldId="256"/>
            <ac:spMk id="3" creationId="{00000000-0000-0000-0000-000000000000}"/>
          </ac:spMkLst>
        </pc:spChg>
      </pc:sldChg>
      <pc:sldChg chg="addSp modSp new mod">
        <pc:chgData name="Saku Karttunen" userId="15847ecc-2d6e-4123-95e2-34af45cbf349" providerId="ADAL" clId="{2A41019C-6179-435B-AD45-0F71BF8E30F9}" dt="2024-12-17T07:56:16.247" v="1622" actId="1076"/>
        <pc:sldMkLst>
          <pc:docMk/>
          <pc:sldMk cId="2099346344" sldId="257"/>
        </pc:sldMkLst>
        <pc:spChg chg="mod">
          <ac:chgData name="Saku Karttunen" userId="15847ecc-2d6e-4123-95e2-34af45cbf349" providerId="ADAL" clId="{2A41019C-6179-435B-AD45-0F71BF8E30F9}" dt="2024-12-17T06:42:52.214" v="123" actId="14100"/>
          <ac:spMkLst>
            <pc:docMk/>
            <pc:sldMk cId="2099346344" sldId="257"/>
            <ac:spMk id="2" creationId="{6BAC90BE-E0B8-338A-AE87-400BB1708A24}"/>
          </ac:spMkLst>
        </pc:spChg>
        <pc:spChg chg="mod">
          <ac:chgData name="Saku Karttunen" userId="15847ecc-2d6e-4123-95e2-34af45cbf349" providerId="ADAL" clId="{2A41019C-6179-435B-AD45-0F71BF8E30F9}" dt="2024-12-17T06:42:49.334" v="122" actId="14100"/>
          <ac:spMkLst>
            <pc:docMk/>
            <pc:sldMk cId="2099346344" sldId="257"/>
            <ac:spMk id="3" creationId="{92C9F48E-AAD6-F9E7-17C4-F7D9CFE9B1C8}"/>
          </ac:spMkLst>
        </pc:spChg>
        <pc:spChg chg="add mod">
          <ac:chgData name="Saku Karttunen" userId="15847ecc-2d6e-4123-95e2-34af45cbf349" providerId="ADAL" clId="{2A41019C-6179-435B-AD45-0F71BF8E30F9}" dt="2024-12-17T07:56:16.247" v="1622" actId="1076"/>
          <ac:spMkLst>
            <pc:docMk/>
            <pc:sldMk cId="2099346344" sldId="257"/>
            <ac:spMk id="4" creationId="{5B7860F1-E795-01BB-EA6F-B89EDF0B300A}"/>
          </ac:spMkLst>
        </pc:spChg>
      </pc:sldChg>
      <pc:sldChg chg="addSp modSp add mod modNotesTx">
        <pc:chgData name="Saku Karttunen" userId="15847ecc-2d6e-4123-95e2-34af45cbf349" providerId="ADAL" clId="{2A41019C-6179-435B-AD45-0F71BF8E30F9}" dt="2024-12-17T08:27:53.587" v="1638" actId="20577"/>
        <pc:sldMkLst>
          <pc:docMk/>
          <pc:sldMk cId="2330514295" sldId="260"/>
        </pc:sldMkLst>
        <pc:spChg chg="mod">
          <ac:chgData name="Saku Karttunen" userId="15847ecc-2d6e-4123-95e2-34af45cbf349" providerId="ADAL" clId="{2A41019C-6179-435B-AD45-0F71BF8E30F9}" dt="2024-12-17T06:43:16.486" v="138" actId="20577"/>
          <ac:spMkLst>
            <pc:docMk/>
            <pc:sldMk cId="2330514295" sldId="260"/>
            <ac:spMk id="2" creationId="{501509D9-20F6-6118-E2B2-3FAAB1316E25}"/>
          </ac:spMkLst>
        </pc:spChg>
        <pc:spChg chg="mod">
          <ac:chgData name="Saku Karttunen" userId="15847ecc-2d6e-4123-95e2-34af45cbf349" providerId="ADAL" clId="{2A41019C-6179-435B-AD45-0F71BF8E30F9}" dt="2024-12-17T06:43:29.541" v="157" actId="20577"/>
          <ac:spMkLst>
            <pc:docMk/>
            <pc:sldMk cId="2330514295" sldId="260"/>
            <ac:spMk id="3" creationId="{6268F7CD-F6CF-1A60-C015-0784CEA5CF9E}"/>
          </ac:spMkLst>
        </pc:spChg>
        <pc:spChg chg="add mod">
          <ac:chgData name="Saku Karttunen" userId="15847ecc-2d6e-4123-95e2-34af45cbf349" providerId="ADAL" clId="{2A41019C-6179-435B-AD45-0F71BF8E30F9}" dt="2024-12-17T08:27:53.587" v="1638" actId="20577"/>
          <ac:spMkLst>
            <pc:docMk/>
            <pc:sldMk cId="2330514295" sldId="260"/>
            <ac:spMk id="4" creationId="{696FFBCB-D8D4-84C5-6E5C-A51521720A66}"/>
          </ac:spMkLst>
        </pc:spChg>
      </pc:sldChg>
      <pc:sldChg chg="addSp modSp add mod">
        <pc:chgData name="Saku Karttunen" userId="15847ecc-2d6e-4123-95e2-34af45cbf349" providerId="ADAL" clId="{2A41019C-6179-435B-AD45-0F71BF8E30F9}" dt="2024-12-17T07:55:59.605" v="1616" actId="1076"/>
        <pc:sldMkLst>
          <pc:docMk/>
          <pc:sldMk cId="3854233142" sldId="261"/>
        </pc:sldMkLst>
        <pc:spChg chg="mod">
          <ac:chgData name="Saku Karttunen" userId="15847ecc-2d6e-4123-95e2-34af45cbf349" providerId="ADAL" clId="{2A41019C-6179-435B-AD45-0F71BF8E30F9}" dt="2024-12-17T06:44:16.584" v="172" actId="14100"/>
          <ac:spMkLst>
            <pc:docMk/>
            <pc:sldMk cId="3854233142" sldId="261"/>
            <ac:spMk id="2" creationId="{645365BD-7BFD-D1D5-A172-E8776D4E84BC}"/>
          </ac:spMkLst>
        </pc:spChg>
        <pc:spChg chg="mod">
          <ac:chgData name="Saku Karttunen" userId="15847ecc-2d6e-4123-95e2-34af45cbf349" providerId="ADAL" clId="{2A41019C-6179-435B-AD45-0F71BF8E30F9}" dt="2024-12-17T06:45:12.020" v="177" actId="20577"/>
          <ac:spMkLst>
            <pc:docMk/>
            <pc:sldMk cId="3854233142" sldId="261"/>
            <ac:spMk id="3" creationId="{EF7A44A9-81A0-7788-185F-5786542F6930}"/>
          </ac:spMkLst>
        </pc:spChg>
        <pc:spChg chg="add mod">
          <ac:chgData name="Saku Karttunen" userId="15847ecc-2d6e-4123-95e2-34af45cbf349" providerId="ADAL" clId="{2A41019C-6179-435B-AD45-0F71BF8E30F9}" dt="2024-12-17T07:55:59.605" v="1616" actId="1076"/>
          <ac:spMkLst>
            <pc:docMk/>
            <pc:sldMk cId="3854233142" sldId="261"/>
            <ac:spMk id="4" creationId="{F94B25AA-6F7A-890D-1344-C79677846666}"/>
          </ac:spMkLst>
        </pc:spChg>
      </pc:sldChg>
      <pc:sldChg chg="addSp delSp modSp add mod">
        <pc:chgData name="Saku Karttunen" userId="15847ecc-2d6e-4123-95e2-34af45cbf349" providerId="ADAL" clId="{2A41019C-6179-435B-AD45-0F71BF8E30F9}" dt="2024-12-17T07:56:44.913" v="1626" actId="1076"/>
        <pc:sldMkLst>
          <pc:docMk/>
          <pc:sldMk cId="164836850" sldId="262"/>
        </pc:sldMkLst>
        <pc:spChg chg="mod">
          <ac:chgData name="Saku Karttunen" userId="15847ecc-2d6e-4123-95e2-34af45cbf349" providerId="ADAL" clId="{2A41019C-6179-435B-AD45-0F71BF8E30F9}" dt="2024-12-17T07:21:31.847" v="1181" actId="20577"/>
          <ac:spMkLst>
            <pc:docMk/>
            <pc:sldMk cId="164836850" sldId="262"/>
            <ac:spMk id="2" creationId="{BCFD8273-EB39-6562-CD85-DB4157DEA412}"/>
          </ac:spMkLst>
        </pc:spChg>
        <pc:spChg chg="mod">
          <ac:chgData name="Saku Karttunen" userId="15847ecc-2d6e-4123-95e2-34af45cbf349" providerId="ADAL" clId="{2A41019C-6179-435B-AD45-0F71BF8E30F9}" dt="2024-12-17T07:22:20.222" v="1228" actId="20577"/>
          <ac:spMkLst>
            <pc:docMk/>
            <pc:sldMk cId="164836850" sldId="262"/>
            <ac:spMk id="3" creationId="{825275BE-9F53-8659-D9BB-76D30BB6A865}"/>
          </ac:spMkLst>
        </pc:spChg>
        <pc:spChg chg="del mod">
          <ac:chgData name="Saku Karttunen" userId="15847ecc-2d6e-4123-95e2-34af45cbf349" providerId="ADAL" clId="{2A41019C-6179-435B-AD45-0F71BF8E30F9}" dt="2024-12-17T07:31:12.298" v="1396" actId="478"/>
          <ac:spMkLst>
            <pc:docMk/>
            <pc:sldMk cId="164836850" sldId="262"/>
            <ac:spMk id="4" creationId="{EA80F392-1FF8-0887-77C2-B913142DA340}"/>
          </ac:spMkLst>
        </pc:spChg>
        <pc:spChg chg="add mod">
          <ac:chgData name="Saku Karttunen" userId="15847ecc-2d6e-4123-95e2-34af45cbf349" providerId="ADAL" clId="{2A41019C-6179-435B-AD45-0F71BF8E30F9}" dt="2024-12-17T07:56:44.913" v="1626" actId="1076"/>
          <ac:spMkLst>
            <pc:docMk/>
            <pc:sldMk cId="164836850" sldId="262"/>
            <ac:spMk id="5" creationId="{C618B743-771F-922C-AFFF-AB85B34CDA75}"/>
          </ac:spMkLst>
        </pc:spChg>
        <pc:spChg chg="add del mod">
          <ac:chgData name="Saku Karttunen" userId="15847ecc-2d6e-4123-95e2-34af45cbf349" providerId="ADAL" clId="{2A41019C-6179-435B-AD45-0F71BF8E30F9}" dt="2024-12-17T07:30:22.854" v="1362" actId="478"/>
          <ac:spMkLst>
            <pc:docMk/>
            <pc:sldMk cId="164836850" sldId="262"/>
            <ac:spMk id="6" creationId="{6F943D3E-1904-1F86-0779-10E0CC95DFB5}"/>
          </ac:spMkLst>
        </pc:spChg>
        <pc:spChg chg="add del mod">
          <ac:chgData name="Saku Karttunen" userId="15847ecc-2d6e-4123-95e2-34af45cbf349" providerId="ADAL" clId="{2A41019C-6179-435B-AD45-0F71BF8E30F9}" dt="2024-12-17T07:30:22.854" v="1362" actId="478"/>
          <ac:spMkLst>
            <pc:docMk/>
            <pc:sldMk cId="164836850" sldId="262"/>
            <ac:spMk id="7" creationId="{8DFD7CFF-1D61-BE1F-B80B-973F87F92CF2}"/>
          </ac:spMkLst>
        </pc:spChg>
        <pc:spChg chg="add mod ord">
          <ac:chgData name="Saku Karttunen" userId="15847ecc-2d6e-4123-95e2-34af45cbf349" providerId="ADAL" clId="{2A41019C-6179-435B-AD45-0F71BF8E30F9}" dt="2024-12-17T07:35:11.001" v="1582" actId="34135"/>
          <ac:spMkLst>
            <pc:docMk/>
            <pc:sldMk cId="164836850" sldId="262"/>
            <ac:spMk id="9" creationId="{7153B23C-4D3B-FDEF-134B-96D4A3EFC11A}"/>
          </ac:spMkLst>
        </pc:spChg>
        <pc:picChg chg="add mod ord">
          <ac:chgData name="Saku Karttunen" userId="15847ecc-2d6e-4123-95e2-34af45cbf349" providerId="ADAL" clId="{2A41019C-6179-435B-AD45-0F71BF8E30F9}" dt="2024-12-17T07:35:11.001" v="1582" actId="34135"/>
          <ac:picMkLst>
            <pc:docMk/>
            <pc:sldMk cId="164836850" sldId="262"/>
            <ac:picMk id="8" creationId="{6372510A-7D85-9239-696B-86AFE2A9AC61}"/>
          </ac:picMkLst>
        </pc:picChg>
      </pc:sldChg>
      <pc:sldChg chg="addSp delSp modSp add mod setBg delDesignElem">
        <pc:chgData name="Saku Karttunen" userId="15847ecc-2d6e-4123-95e2-34af45cbf349" providerId="ADAL" clId="{2A41019C-6179-435B-AD45-0F71BF8E30F9}" dt="2024-12-17T08:35:34.955" v="1648" actId="14100"/>
        <pc:sldMkLst>
          <pc:docMk/>
          <pc:sldMk cId="2202961940" sldId="263"/>
        </pc:sldMkLst>
        <pc:spChg chg="mod">
          <ac:chgData name="Saku Karttunen" userId="15847ecc-2d6e-4123-95e2-34af45cbf349" providerId="ADAL" clId="{2A41019C-6179-435B-AD45-0F71BF8E30F9}" dt="2024-12-17T07:45:45.664" v="1606" actId="20577"/>
          <ac:spMkLst>
            <pc:docMk/>
            <pc:sldMk cId="2202961940" sldId="263"/>
            <ac:spMk id="2" creationId="{E8C81696-C66F-BD74-7DFC-C5D8024A30F1}"/>
          </ac:spMkLst>
        </pc:spChg>
        <pc:spChg chg="del">
          <ac:chgData name="Saku Karttunen" userId="15847ecc-2d6e-4123-95e2-34af45cbf349" providerId="ADAL" clId="{2A41019C-6179-435B-AD45-0F71BF8E30F9}" dt="2024-12-17T07:45:56.227" v="1607" actId="478"/>
          <ac:spMkLst>
            <pc:docMk/>
            <pc:sldMk cId="2202961940" sldId="263"/>
            <ac:spMk id="3" creationId="{14C2490E-DC58-E3DD-272C-44BB0FD5388E}"/>
          </ac:spMkLst>
        </pc:spChg>
        <pc:spChg chg="mod">
          <ac:chgData name="Saku Karttunen" userId="15847ecc-2d6e-4123-95e2-34af45cbf349" providerId="ADAL" clId="{2A41019C-6179-435B-AD45-0F71BF8E30F9}" dt="2024-12-17T07:46:16.056" v="1609" actId="1076"/>
          <ac:spMkLst>
            <pc:docMk/>
            <pc:sldMk cId="2202961940" sldId="263"/>
            <ac:spMk id="6" creationId="{4BD883DF-8281-187C-D0E5-31D06306208C}"/>
          </ac:spMkLst>
        </pc:spChg>
        <pc:spChg chg="del">
          <ac:chgData name="Saku Karttunen" userId="15847ecc-2d6e-4123-95e2-34af45cbf349" providerId="ADAL" clId="{2A41019C-6179-435B-AD45-0F71BF8E30F9}" dt="2024-12-17T07:45:41.846" v="1600"/>
          <ac:spMkLst>
            <pc:docMk/>
            <pc:sldMk cId="2202961940" sldId="263"/>
            <ac:spMk id="7" creationId="{276BB0C5-C870-C2B6-FCD4-DDE3A69B958F}"/>
          </ac:spMkLst>
        </pc:spChg>
        <pc:spChg chg="add del mod">
          <ac:chgData name="Saku Karttunen" userId="15847ecc-2d6e-4123-95e2-34af45cbf349" providerId="ADAL" clId="{2A41019C-6179-435B-AD45-0F71BF8E30F9}" dt="2024-12-17T07:45:57.640" v="1608" actId="478"/>
          <ac:spMkLst>
            <pc:docMk/>
            <pc:sldMk cId="2202961940" sldId="263"/>
            <ac:spMk id="8" creationId="{ABBF6A80-0B2F-C733-ECE6-1E7DCF1956F9}"/>
          </ac:spMkLst>
        </pc:spChg>
        <pc:spChg chg="mod">
          <ac:chgData name="Saku Karttunen" userId="15847ecc-2d6e-4123-95e2-34af45cbf349" providerId="ADAL" clId="{2A41019C-6179-435B-AD45-0F71BF8E30F9}" dt="2024-12-17T07:46:16.056" v="1609" actId="1076"/>
          <ac:spMkLst>
            <pc:docMk/>
            <pc:sldMk cId="2202961940" sldId="263"/>
            <ac:spMk id="9" creationId="{6534571B-49A0-8AB5-BE27-0E100137B6CF}"/>
          </ac:spMkLst>
        </pc:spChg>
        <pc:spChg chg="mod">
          <ac:chgData name="Saku Karttunen" userId="15847ecc-2d6e-4123-95e2-34af45cbf349" providerId="ADAL" clId="{2A41019C-6179-435B-AD45-0F71BF8E30F9}" dt="2024-12-17T07:46:16.056" v="1609" actId="1076"/>
          <ac:spMkLst>
            <pc:docMk/>
            <pc:sldMk cId="2202961940" sldId="263"/>
            <ac:spMk id="11" creationId="{8341FEC2-13C4-41E5-4CBD-6470EFE3CB3E}"/>
          </ac:spMkLst>
        </pc:spChg>
        <pc:spChg chg="add mod">
          <ac:chgData name="Saku Karttunen" userId="15847ecc-2d6e-4123-95e2-34af45cbf349" providerId="ADAL" clId="{2A41019C-6179-435B-AD45-0F71BF8E30F9}" dt="2024-12-17T08:35:34.955" v="1648" actId="14100"/>
          <ac:spMkLst>
            <pc:docMk/>
            <pc:sldMk cId="2202961940" sldId="263"/>
            <ac:spMk id="13" creationId="{EDAA6CC3-53AB-B5B7-762F-5780621D3C4A}"/>
          </ac:spMkLst>
        </pc:spChg>
        <pc:spChg chg="mod">
          <ac:chgData name="Saku Karttunen" userId="15847ecc-2d6e-4123-95e2-34af45cbf349" providerId="ADAL" clId="{2A41019C-6179-435B-AD45-0F71BF8E30F9}" dt="2024-12-17T07:46:16.056" v="1609" actId="1076"/>
          <ac:spMkLst>
            <pc:docMk/>
            <pc:sldMk cId="2202961940" sldId="263"/>
            <ac:spMk id="15" creationId="{D9455F18-F66E-A2B4-25AB-2149B70216BD}"/>
          </ac:spMkLst>
        </pc:spChg>
        <pc:spChg chg="del">
          <ac:chgData name="Saku Karttunen" userId="15847ecc-2d6e-4123-95e2-34af45cbf349" providerId="ADAL" clId="{2A41019C-6179-435B-AD45-0F71BF8E30F9}" dt="2024-12-17T07:45:41.846" v="1600"/>
          <ac:spMkLst>
            <pc:docMk/>
            <pc:sldMk cId="2202961940" sldId="263"/>
            <ac:spMk id="16" creationId="{D5C16E24-98F7-59B9-DF54-72EC956A1627}"/>
          </ac:spMkLst>
        </pc:spChg>
        <pc:spChg chg="mod">
          <ac:chgData name="Saku Karttunen" userId="15847ecc-2d6e-4123-95e2-34af45cbf349" providerId="ADAL" clId="{2A41019C-6179-435B-AD45-0F71BF8E30F9}" dt="2024-12-17T07:46:16.056" v="1609" actId="1076"/>
          <ac:spMkLst>
            <pc:docMk/>
            <pc:sldMk cId="2202961940" sldId="263"/>
            <ac:spMk id="17" creationId="{ACDD0475-DAC8-1BBC-095E-200AC5947BDD}"/>
          </ac:spMkLst>
        </pc:spChg>
        <pc:picChg chg="del">
          <ac:chgData name="Saku Karttunen" userId="15847ecc-2d6e-4123-95e2-34af45cbf349" providerId="ADAL" clId="{2A41019C-6179-435B-AD45-0F71BF8E30F9}" dt="2024-12-17T08:34:53.441" v="1642" actId="478"/>
          <ac:picMkLst>
            <pc:docMk/>
            <pc:sldMk cId="2202961940" sldId="263"/>
            <ac:picMk id="5" creationId="{BFC4A0F1-2B71-7A42-2ADE-B4204DD40AE5}"/>
          </ac:picMkLst>
        </pc:picChg>
        <pc:picChg chg="add mod">
          <ac:chgData name="Saku Karttunen" userId="15847ecc-2d6e-4123-95e2-34af45cbf349" providerId="ADAL" clId="{2A41019C-6179-435B-AD45-0F71BF8E30F9}" dt="2024-12-17T08:35:01.083" v="1644" actId="1076"/>
          <ac:picMkLst>
            <pc:docMk/>
            <pc:sldMk cId="2202961940" sldId="263"/>
            <ac:picMk id="12" creationId="{15A0C18F-32D6-9034-25AA-CC2F38915C92}"/>
          </ac:picMkLst>
        </pc:picChg>
      </pc:sldChg>
    </pc:docChg>
  </pc:docChgLst>
  <pc:docChgLst>
    <pc:chgData name="Saku Karttunen" userId="S::saku21000@student.hamk.fi::15847ecc-2d6e-4123-95e2-34af45cbf349" providerId="AD" clId="Web-{57BDD516-AF5E-6969-0208-08EE9C4B3EA3}"/>
    <pc:docChg chg="modSld addMainMaster delMainMaster">
      <pc:chgData name="Saku Karttunen" userId="S::saku21000@student.hamk.fi::15847ecc-2d6e-4123-95e2-34af45cbf349" providerId="AD" clId="Web-{57BDD516-AF5E-6969-0208-08EE9C4B3EA3}" dt="2024-12-17T08:33:03.039" v="15"/>
      <pc:docMkLst>
        <pc:docMk/>
      </pc:docMkLst>
      <pc:sldChg chg="modSp mod modClrScheme chgLayout">
        <pc:chgData name="Saku Karttunen" userId="S::saku21000@student.hamk.fi::15847ecc-2d6e-4123-95e2-34af45cbf349" providerId="AD" clId="Web-{57BDD516-AF5E-6969-0208-08EE9C4B3EA3}" dt="2024-12-17T08:33:03.039" v="15"/>
        <pc:sldMkLst>
          <pc:docMk/>
          <pc:sldMk cId="782385677" sldId="256"/>
        </pc:sldMkLst>
        <pc:spChg chg="mod ord">
          <ac:chgData name="Saku Karttunen" userId="S::saku21000@student.hamk.fi::15847ecc-2d6e-4123-95e2-34af45cbf349" providerId="AD" clId="Web-{57BDD516-AF5E-6969-0208-08EE9C4B3EA3}" dt="2024-12-17T08:33:03.039" v="15"/>
          <ac:spMkLst>
            <pc:docMk/>
            <pc:sldMk cId="782385677" sldId="256"/>
            <ac:spMk id="2" creationId="{00000000-0000-0000-0000-000000000000}"/>
          </ac:spMkLst>
        </pc:spChg>
        <pc:spChg chg="mod ord">
          <ac:chgData name="Saku Karttunen" userId="S::saku21000@student.hamk.fi::15847ecc-2d6e-4123-95e2-34af45cbf349" providerId="AD" clId="Web-{57BDD516-AF5E-6969-0208-08EE9C4B3EA3}" dt="2024-12-17T08:33:03.039" v="15"/>
          <ac:spMkLst>
            <pc:docMk/>
            <pc:sldMk cId="782385677" sldId="256"/>
            <ac:spMk id="3" creationId="{00000000-0000-0000-0000-000000000000}"/>
          </ac:spMkLst>
        </pc:spChg>
      </pc:sldChg>
      <pc:sldMasterChg chg="del delSldLayout">
        <pc:chgData name="Saku Karttunen" userId="S::saku21000@student.hamk.fi::15847ecc-2d6e-4123-95e2-34af45cbf349" providerId="AD" clId="Web-{57BDD516-AF5E-6969-0208-08EE9C4B3EA3}" dt="2024-12-17T08:33:03.039" v="15"/>
        <pc:sldMasterMkLst>
          <pc:docMk/>
          <pc:sldMasterMk cId="1034520112" sldId="2147483648"/>
        </pc:sldMasterMkLst>
        <pc:sldLayoutChg chg="del">
          <pc:chgData name="Saku Karttunen" userId="S::saku21000@student.hamk.fi::15847ecc-2d6e-4123-95e2-34af45cbf349" providerId="AD" clId="Web-{57BDD516-AF5E-6969-0208-08EE9C4B3EA3}" dt="2024-12-17T08:33:03.039" v="15"/>
          <pc:sldLayoutMkLst>
            <pc:docMk/>
            <pc:sldMasterMk cId="1034520112" sldId="2147483648"/>
            <pc:sldLayoutMk cId="2822443542" sldId="2147483649"/>
          </pc:sldLayoutMkLst>
        </pc:sldLayoutChg>
        <pc:sldLayoutChg chg="del">
          <pc:chgData name="Saku Karttunen" userId="S::saku21000@student.hamk.fi::15847ecc-2d6e-4123-95e2-34af45cbf349" providerId="AD" clId="Web-{57BDD516-AF5E-6969-0208-08EE9C4B3EA3}" dt="2024-12-17T08:33:03.039" v="15"/>
          <pc:sldLayoutMkLst>
            <pc:docMk/>
            <pc:sldMasterMk cId="1034520112" sldId="2147483648"/>
            <pc:sldLayoutMk cId="191875738" sldId="2147483650"/>
          </pc:sldLayoutMkLst>
        </pc:sldLayoutChg>
        <pc:sldLayoutChg chg="del">
          <pc:chgData name="Saku Karttunen" userId="S::saku21000@student.hamk.fi::15847ecc-2d6e-4123-95e2-34af45cbf349" providerId="AD" clId="Web-{57BDD516-AF5E-6969-0208-08EE9C4B3EA3}" dt="2024-12-17T08:33:03.039" v="15"/>
          <pc:sldLayoutMkLst>
            <pc:docMk/>
            <pc:sldMasterMk cId="1034520112" sldId="2147483648"/>
            <pc:sldLayoutMk cId="625772058" sldId="2147483651"/>
          </pc:sldLayoutMkLst>
        </pc:sldLayoutChg>
        <pc:sldLayoutChg chg="del">
          <pc:chgData name="Saku Karttunen" userId="S::saku21000@student.hamk.fi::15847ecc-2d6e-4123-95e2-34af45cbf349" providerId="AD" clId="Web-{57BDD516-AF5E-6969-0208-08EE9C4B3EA3}" dt="2024-12-17T08:33:03.039" v="15"/>
          <pc:sldLayoutMkLst>
            <pc:docMk/>
            <pc:sldMasterMk cId="1034520112" sldId="2147483648"/>
            <pc:sldLayoutMk cId="1368371511" sldId="2147483652"/>
          </pc:sldLayoutMkLst>
        </pc:sldLayoutChg>
        <pc:sldLayoutChg chg="del">
          <pc:chgData name="Saku Karttunen" userId="S::saku21000@student.hamk.fi::15847ecc-2d6e-4123-95e2-34af45cbf349" providerId="AD" clId="Web-{57BDD516-AF5E-6969-0208-08EE9C4B3EA3}" dt="2024-12-17T08:33:03.039" v="15"/>
          <pc:sldLayoutMkLst>
            <pc:docMk/>
            <pc:sldMasterMk cId="1034520112" sldId="2147483648"/>
            <pc:sldLayoutMk cId="4234365057" sldId="2147483653"/>
          </pc:sldLayoutMkLst>
        </pc:sldLayoutChg>
        <pc:sldLayoutChg chg="del">
          <pc:chgData name="Saku Karttunen" userId="S::saku21000@student.hamk.fi::15847ecc-2d6e-4123-95e2-34af45cbf349" providerId="AD" clId="Web-{57BDD516-AF5E-6969-0208-08EE9C4B3EA3}" dt="2024-12-17T08:33:03.039" v="15"/>
          <pc:sldLayoutMkLst>
            <pc:docMk/>
            <pc:sldMasterMk cId="1034520112" sldId="2147483648"/>
            <pc:sldLayoutMk cId="323876409" sldId="2147483654"/>
          </pc:sldLayoutMkLst>
        </pc:sldLayoutChg>
        <pc:sldLayoutChg chg="del">
          <pc:chgData name="Saku Karttunen" userId="S::saku21000@student.hamk.fi::15847ecc-2d6e-4123-95e2-34af45cbf349" providerId="AD" clId="Web-{57BDD516-AF5E-6969-0208-08EE9C4B3EA3}" dt="2024-12-17T08:33:03.039" v="15"/>
          <pc:sldLayoutMkLst>
            <pc:docMk/>
            <pc:sldMasterMk cId="1034520112" sldId="2147483648"/>
            <pc:sldLayoutMk cId="1583615748" sldId="2147483655"/>
          </pc:sldLayoutMkLst>
        </pc:sldLayoutChg>
        <pc:sldLayoutChg chg="del">
          <pc:chgData name="Saku Karttunen" userId="S::saku21000@student.hamk.fi::15847ecc-2d6e-4123-95e2-34af45cbf349" providerId="AD" clId="Web-{57BDD516-AF5E-6969-0208-08EE9C4B3EA3}" dt="2024-12-17T08:33:03.039" v="15"/>
          <pc:sldLayoutMkLst>
            <pc:docMk/>
            <pc:sldMasterMk cId="1034520112" sldId="2147483648"/>
            <pc:sldLayoutMk cId="3827074677" sldId="2147483656"/>
          </pc:sldLayoutMkLst>
        </pc:sldLayoutChg>
        <pc:sldLayoutChg chg="del">
          <pc:chgData name="Saku Karttunen" userId="S::saku21000@student.hamk.fi::15847ecc-2d6e-4123-95e2-34af45cbf349" providerId="AD" clId="Web-{57BDD516-AF5E-6969-0208-08EE9C4B3EA3}" dt="2024-12-17T08:33:03.039" v="15"/>
          <pc:sldLayoutMkLst>
            <pc:docMk/>
            <pc:sldMasterMk cId="1034520112" sldId="2147483648"/>
            <pc:sldLayoutMk cId="3139981579" sldId="2147483657"/>
          </pc:sldLayoutMkLst>
        </pc:sldLayoutChg>
        <pc:sldLayoutChg chg="del">
          <pc:chgData name="Saku Karttunen" userId="S::saku21000@student.hamk.fi::15847ecc-2d6e-4123-95e2-34af45cbf349" providerId="AD" clId="Web-{57BDD516-AF5E-6969-0208-08EE9C4B3EA3}" dt="2024-12-17T08:33:03.039" v="15"/>
          <pc:sldLayoutMkLst>
            <pc:docMk/>
            <pc:sldMasterMk cId="1034520112" sldId="2147483648"/>
            <pc:sldLayoutMk cId="1012034331" sldId="2147483658"/>
          </pc:sldLayoutMkLst>
        </pc:sldLayoutChg>
        <pc:sldLayoutChg chg="del">
          <pc:chgData name="Saku Karttunen" userId="S::saku21000@student.hamk.fi::15847ecc-2d6e-4123-95e2-34af45cbf349" providerId="AD" clId="Web-{57BDD516-AF5E-6969-0208-08EE9C4B3EA3}" dt="2024-12-17T08:33:03.039" v="15"/>
          <pc:sldLayoutMkLst>
            <pc:docMk/>
            <pc:sldMasterMk cId="1034520112" sldId="2147483648"/>
            <pc:sldLayoutMk cId="3406455356" sldId="2147483659"/>
          </pc:sldLayoutMkLst>
        </pc:sldLayoutChg>
      </pc:sldMasterChg>
      <pc:sldMasterChg chg="add addSldLayout modSldLayout">
        <pc:chgData name="Saku Karttunen" userId="S::saku21000@student.hamk.fi::15847ecc-2d6e-4123-95e2-34af45cbf349" providerId="AD" clId="Web-{57BDD516-AF5E-6969-0208-08EE9C4B3EA3}" dt="2024-12-17T08:33:03.039" v="15"/>
        <pc:sldMasterMkLst>
          <pc:docMk/>
          <pc:sldMasterMk cId="1045063879" sldId="2147483660"/>
        </pc:sldMasterMkLst>
        <pc:sldLayoutChg chg="add mod replId">
          <pc:chgData name="Saku Karttunen" userId="S::saku21000@student.hamk.fi::15847ecc-2d6e-4123-95e2-34af45cbf349" providerId="AD" clId="Web-{57BDD516-AF5E-6969-0208-08EE9C4B3EA3}" dt="2024-12-17T08:33:03.039" v="15"/>
          <pc:sldLayoutMkLst>
            <pc:docMk/>
            <pc:sldMasterMk cId="1045063879" sldId="2147483660"/>
            <pc:sldLayoutMk cId="1133805728" sldId="2147483661"/>
          </pc:sldLayoutMkLst>
        </pc:sldLayoutChg>
        <pc:sldLayoutChg chg="add mod replId">
          <pc:chgData name="Saku Karttunen" userId="S::saku21000@student.hamk.fi::15847ecc-2d6e-4123-95e2-34af45cbf349" providerId="AD" clId="Web-{57BDD516-AF5E-6969-0208-08EE9C4B3EA3}" dt="2024-12-17T08:33:03.039" v="15"/>
          <pc:sldLayoutMkLst>
            <pc:docMk/>
            <pc:sldMasterMk cId="1045063879" sldId="2147483660"/>
            <pc:sldLayoutMk cId="3647081598" sldId="2147483662"/>
          </pc:sldLayoutMkLst>
        </pc:sldLayoutChg>
        <pc:sldLayoutChg chg="add mod replId">
          <pc:chgData name="Saku Karttunen" userId="S::saku21000@student.hamk.fi::15847ecc-2d6e-4123-95e2-34af45cbf349" providerId="AD" clId="Web-{57BDD516-AF5E-6969-0208-08EE9C4B3EA3}" dt="2024-12-17T08:33:03.039" v="15"/>
          <pc:sldLayoutMkLst>
            <pc:docMk/>
            <pc:sldMasterMk cId="1045063879" sldId="2147483660"/>
            <pc:sldLayoutMk cId="1421801880" sldId="2147483663"/>
          </pc:sldLayoutMkLst>
        </pc:sldLayoutChg>
        <pc:sldLayoutChg chg="add mod replId">
          <pc:chgData name="Saku Karttunen" userId="S::saku21000@student.hamk.fi::15847ecc-2d6e-4123-95e2-34af45cbf349" providerId="AD" clId="Web-{57BDD516-AF5E-6969-0208-08EE9C4B3EA3}" dt="2024-12-17T08:33:03.039" v="15"/>
          <pc:sldLayoutMkLst>
            <pc:docMk/>
            <pc:sldMasterMk cId="1045063879" sldId="2147483660"/>
            <pc:sldLayoutMk cId="3605429623" sldId="2147483664"/>
          </pc:sldLayoutMkLst>
        </pc:sldLayoutChg>
        <pc:sldLayoutChg chg="add mod replId">
          <pc:chgData name="Saku Karttunen" userId="S::saku21000@student.hamk.fi::15847ecc-2d6e-4123-95e2-34af45cbf349" providerId="AD" clId="Web-{57BDD516-AF5E-6969-0208-08EE9C4B3EA3}" dt="2024-12-17T08:33:03.039" v="15"/>
          <pc:sldLayoutMkLst>
            <pc:docMk/>
            <pc:sldMasterMk cId="1045063879" sldId="2147483660"/>
            <pc:sldLayoutMk cId="3683716582" sldId="2147483665"/>
          </pc:sldLayoutMkLst>
        </pc:sldLayoutChg>
        <pc:sldLayoutChg chg="add mod replId">
          <pc:chgData name="Saku Karttunen" userId="S::saku21000@student.hamk.fi::15847ecc-2d6e-4123-95e2-34af45cbf349" providerId="AD" clId="Web-{57BDD516-AF5E-6969-0208-08EE9C4B3EA3}" dt="2024-12-17T08:33:03.039" v="15"/>
          <pc:sldLayoutMkLst>
            <pc:docMk/>
            <pc:sldMasterMk cId="1045063879" sldId="2147483660"/>
            <pc:sldLayoutMk cId="4284552941" sldId="2147483666"/>
          </pc:sldLayoutMkLst>
        </pc:sldLayoutChg>
        <pc:sldLayoutChg chg="add mod replId">
          <pc:chgData name="Saku Karttunen" userId="S::saku21000@student.hamk.fi::15847ecc-2d6e-4123-95e2-34af45cbf349" providerId="AD" clId="Web-{57BDD516-AF5E-6969-0208-08EE9C4B3EA3}" dt="2024-12-17T08:33:03.039" v="15"/>
          <pc:sldLayoutMkLst>
            <pc:docMk/>
            <pc:sldMasterMk cId="1045063879" sldId="2147483660"/>
            <pc:sldLayoutMk cId="2851854418" sldId="2147483667"/>
          </pc:sldLayoutMkLst>
        </pc:sldLayoutChg>
        <pc:sldLayoutChg chg="add mod replId">
          <pc:chgData name="Saku Karttunen" userId="S::saku21000@student.hamk.fi::15847ecc-2d6e-4123-95e2-34af45cbf349" providerId="AD" clId="Web-{57BDD516-AF5E-6969-0208-08EE9C4B3EA3}" dt="2024-12-17T08:33:03.039" v="15"/>
          <pc:sldLayoutMkLst>
            <pc:docMk/>
            <pc:sldMasterMk cId="1045063879" sldId="2147483660"/>
            <pc:sldLayoutMk cId="8013728" sldId="2147483668"/>
          </pc:sldLayoutMkLst>
        </pc:sldLayoutChg>
        <pc:sldLayoutChg chg="add mod replId">
          <pc:chgData name="Saku Karttunen" userId="S::saku21000@student.hamk.fi::15847ecc-2d6e-4123-95e2-34af45cbf349" providerId="AD" clId="Web-{57BDD516-AF5E-6969-0208-08EE9C4B3EA3}" dt="2024-12-17T08:33:03.039" v="15"/>
          <pc:sldLayoutMkLst>
            <pc:docMk/>
            <pc:sldMasterMk cId="1045063879" sldId="2147483660"/>
            <pc:sldLayoutMk cId="727053920" sldId="2147483669"/>
          </pc:sldLayoutMkLst>
        </pc:sldLayoutChg>
        <pc:sldLayoutChg chg="add mod replId">
          <pc:chgData name="Saku Karttunen" userId="S::saku21000@student.hamk.fi::15847ecc-2d6e-4123-95e2-34af45cbf349" providerId="AD" clId="Web-{57BDD516-AF5E-6969-0208-08EE9C4B3EA3}" dt="2024-12-17T08:33:03.039" v="15"/>
          <pc:sldLayoutMkLst>
            <pc:docMk/>
            <pc:sldMasterMk cId="1045063879" sldId="2147483660"/>
            <pc:sldLayoutMk cId="100836131" sldId="2147483670"/>
          </pc:sldLayoutMkLst>
        </pc:sldLayoutChg>
        <pc:sldLayoutChg chg="add mod replId">
          <pc:chgData name="Saku Karttunen" userId="S::saku21000@student.hamk.fi::15847ecc-2d6e-4123-95e2-34af45cbf349" providerId="AD" clId="Web-{57BDD516-AF5E-6969-0208-08EE9C4B3EA3}" dt="2024-12-17T08:33:03.039" v="15"/>
          <pc:sldLayoutMkLst>
            <pc:docMk/>
            <pc:sldMasterMk cId="1045063879" sldId="2147483660"/>
            <pc:sldLayoutMk cId="931709837" sldId="2147483671"/>
          </pc:sldLayoutMkLst>
        </pc:sldLayoutChg>
      </pc:sldMasterChg>
    </pc:docChg>
  </pc:docChgLst>
  <pc:docChgLst>
    <pc:chgData name="Aleksi Halttunen" userId="S::aleksi21019@student.hamk.fi::a77d44f6-2fa7-45ff-99eb-36e49f237999" providerId="AD" clId="Web-{43EA37A6-11A2-A32A-CC4D-87D1D49311BE}"/>
    <pc:docChg chg="modSld">
      <pc:chgData name="Aleksi Halttunen" userId="S::aleksi21019@student.hamk.fi::a77d44f6-2fa7-45ff-99eb-36e49f237999" providerId="AD" clId="Web-{43EA37A6-11A2-A32A-CC4D-87D1D49311BE}" dt="2024-12-17T09:43:28.115" v="16" actId="20577"/>
      <pc:docMkLst>
        <pc:docMk/>
      </pc:docMkLst>
      <pc:sldChg chg="modSp">
        <pc:chgData name="Aleksi Halttunen" userId="S::aleksi21019@student.hamk.fi::a77d44f6-2fa7-45ff-99eb-36e49f237999" providerId="AD" clId="Web-{43EA37A6-11A2-A32A-CC4D-87D1D49311BE}" dt="2024-12-17T09:43:28.115" v="16" actId="20577"/>
        <pc:sldMkLst>
          <pc:docMk/>
          <pc:sldMk cId="164836850" sldId="262"/>
        </pc:sldMkLst>
        <pc:spChg chg="mod">
          <ac:chgData name="Aleksi Halttunen" userId="S::aleksi21019@student.hamk.fi::a77d44f6-2fa7-45ff-99eb-36e49f237999" providerId="AD" clId="Web-{43EA37A6-11A2-A32A-CC4D-87D1D49311BE}" dt="2024-12-17T09:43:28.115" v="16" actId="20577"/>
          <ac:spMkLst>
            <pc:docMk/>
            <pc:sldMk cId="164836850" sldId="262"/>
            <ac:spMk id="5" creationId="{C618B743-771F-922C-AFFF-AB85B34CDA75}"/>
          </ac:spMkLst>
        </pc:spChg>
        <pc:spChg chg="mod">
          <ac:chgData name="Aleksi Halttunen" userId="S::aleksi21019@student.hamk.fi::a77d44f6-2fa7-45ff-99eb-36e49f237999" providerId="AD" clId="Web-{43EA37A6-11A2-A32A-CC4D-87D1D49311BE}" dt="2024-12-17T09:33:18.999" v="2" actId="1076"/>
          <ac:spMkLst>
            <pc:docMk/>
            <pc:sldMk cId="164836850" sldId="262"/>
            <ac:spMk id="9" creationId="{7153B23C-4D3B-FDEF-134B-96D4A3EFC11A}"/>
          </ac:spMkLst>
        </pc:spChg>
      </pc:sldChg>
    </pc:docChg>
  </pc:docChgLst>
  <pc:docChgLst>
    <pc:chgData name="Joona Laaksonen" userId="d19d19b2-2f16-42a8-99d9-c1f5bfd85742" providerId="ADAL" clId="{FCD88382-E691-4311-AF12-87E26F93B7E5}"/>
    <pc:docChg chg="undo custSel addSld delSld modSld sldOrd">
      <pc:chgData name="Joona Laaksonen" userId="d19d19b2-2f16-42a8-99d9-c1f5bfd85742" providerId="ADAL" clId="{FCD88382-E691-4311-AF12-87E26F93B7E5}" dt="2024-12-17T09:56:49.873" v="107"/>
      <pc:docMkLst>
        <pc:docMk/>
      </pc:docMkLst>
      <pc:sldChg chg="modSp new del mod">
        <pc:chgData name="Joona Laaksonen" userId="d19d19b2-2f16-42a8-99d9-c1f5bfd85742" providerId="ADAL" clId="{FCD88382-E691-4311-AF12-87E26F93B7E5}" dt="2024-12-17T08:43:49.559" v="82" actId="47"/>
        <pc:sldMkLst>
          <pc:docMk/>
          <pc:sldMk cId="877678135" sldId="258"/>
        </pc:sldMkLst>
        <pc:spChg chg="mod">
          <ac:chgData name="Joona Laaksonen" userId="d19d19b2-2f16-42a8-99d9-c1f5bfd85742" providerId="ADAL" clId="{FCD88382-E691-4311-AF12-87E26F93B7E5}" dt="2024-12-17T08:42:39.250" v="42" actId="20577"/>
          <ac:spMkLst>
            <pc:docMk/>
            <pc:sldMk cId="877678135" sldId="258"/>
            <ac:spMk id="3" creationId="{5B41D9FE-B0D7-5CD1-D1EB-C360647F278E}"/>
          </ac:spMkLst>
        </pc:spChg>
      </pc:sldChg>
      <pc:sldChg chg="modSp new del mod">
        <pc:chgData name="Joona Laaksonen" userId="d19d19b2-2f16-42a8-99d9-c1f5bfd85742" providerId="ADAL" clId="{FCD88382-E691-4311-AF12-87E26F93B7E5}" dt="2024-12-17T08:43:52.936" v="83" actId="47"/>
        <pc:sldMkLst>
          <pc:docMk/>
          <pc:sldMk cId="3418764948" sldId="259"/>
        </pc:sldMkLst>
        <pc:spChg chg="mod">
          <ac:chgData name="Joona Laaksonen" userId="d19d19b2-2f16-42a8-99d9-c1f5bfd85742" providerId="ADAL" clId="{FCD88382-E691-4311-AF12-87E26F93B7E5}" dt="2024-12-17T08:43:06.530" v="81" actId="20577"/>
          <ac:spMkLst>
            <pc:docMk/>
            <pc:sldMk cId="3418764948" sldId="259"/>
            <ac:spMk id="3" creationId="{BE07B3FE-F753-6AF7-13C0-8343652FEA86}"/>
          </ac:spMkLst>
        </pc:spChg>
      </pc:sldChg>
      <pc:sldChg chg="ord">
        <pc:chgData name="Joona Laaksonen" userId="d19d19b2-2f16-42a8-99d9-c1f5bfd85742" providerId="ADAL" clId="{FCD88382-E691-4311-AF12-87E26F93B7E5}" dt="2024-12-17T09:56:49.873" v="107"/>
        <pc:sldMkLst>
          <pc:docMk/>
          <pc:sldMk cId="3854233142" sldId="261"/>
        </pc:sldMkLst>
      </pc:sldChg>
      <pc:sldChg chg="modSp mod">
        <pc:chgData name="Joona Laaksonen" userId="d19d19b2-2f16-42a8-99d9-c1f5bfd85742" providerId="ADAL" clId="{FCD88382-E691-4311-AF12-87E26F93B7E5}" dt="2024-12-17T09:40:16.495" v="102" actId="20577"/>
        <pc:sldMkLst>
          <pc:docMk/>
          <pc:sldMk cId="164836850" sldId="262"/>
        </pc:sldMkLst>
        <pc:spChg chg="mod">
          <ac:chgData name="Joona Laaksonen" userId="d19d19b2-2f16-42a8-99d9-c1f5bfd85742" providerId="ADAL" clId="{FCD88382-E691-4311-AF12-87E26F93B7E5}" dt="2024-12-17T09:40:16.495" v="102" actId="20577"/>
          <ac:spMkLst>
            <pc:docMk/>
            <pc:sldMk cId="164836850" sldId="262"/>
            <ac:spMk id="5" creationId="{C618B743-771F-922C-AFFF-AB85B34CDA75}"/>
          </ac:spMkLst>
        </pc:spChg>
      </pc:sldChg>
      <pc:sldChg chg="modSp mod">
        <pc:chgData name="Joona Laaksonen" userId="d19d19b2-2f16-42a8-99d9-c1f5bfd85742" providerId="ADAL" clId="{FCD88382-E691-4311-AF12-87E26F93B7E5}" dt="2024-12-17T09:48:05.777" v="103" actId="207"/>
        <pc:sldMkLst>
          <pc:docMk/>
          <pc:sldMk cId="2202961940" sldId="263"/>
        </pc:sldMkLst>
        <pc:spChg chg="mod">
          <ac:chgData name="Joona Laaksonen" userId="d19d19b2-2f16-42a8-99d9-c1f5bfd85742" providerId="ADAL" clId="{FCD88382-E691-4311-AF12-87E26F93B7E5}" dt="2024-12-17T09:48:05.777" v="103" actId="207"/>
          <ac:spMkLst>
            <pc:docMk/>
            <pc:sldMk cId="2202961940" sldId="263"/>
            <ac:spMk id="4" creationId="{E6379AB8-A6A8-6906-7E5F-BE3AE7DD3810}"/>
          </ac:spMkLst>
        </pc:spChg>
      </pc:sldChg>
    </pc:docChg>
  </pc:docChgLst>
  <pc:docChgLst>
    <pc:chgData name="Arttu Saarela" userId="S::arttu20109@student.hamk.fi::ad3628dd-223f-4013-8784-32c8c383940b" providerId="AD" clId="Web-{D2A2C4F6-2914-6E2C-1AE3-299EC101649A}"/>
    <pc:docChg chg="modSld">
      <pc:chgData name="Arttu Saarela" userId="S::arttu20109@student.hamk.fi::ad3628dd-223f-4013-8784-32c8c383940b" providerId="AD" clId="Web-{D2A2C4F6-2914-6E2C-1AE3-299EC101649A}" dt="2024-12-17T11:33:53.212" v="238"/>
      <pc:docMkLst>
        <pc:docMk/>
      </pc:docMkLst>
      <pc:sldChg chg="addSp delSp modSp mod setBg modNotes">
        <pc:chgData name="Arttu Saarela" userId="S::arttu20109@student.hamk.fi::ad3628dd-223f-4013-8784-32c8c383940b" providerId="AD" clId="Web-{D2A2C4F6-2914-6E2C-1AE3-299EC101649A}" dt="2024-12-17T10:01:08.060" v="226"/>
        <pc:sldMkLst>
          <pc:docMk/>
          <pc:sldMk cId="782385677" sldId="256"/>
        </pc:sldMkLst>
        <pc:spChg chg="mod">
          <ac:chgData name="Arttu Saarela" userId="S::arttu20109@student.hamk.fi::ad3628dd-223f-4013-8784-32c8c383940b" providerId="AD" clId="Web-{D2A2C4F6-2914-6E2C-1AE3-299EC101649A}" dt="2024-12-17T09:24:50.417" v="14"/>
          <ac:spMkLst>
            <pc:docMk/>
            <pc:sldMk cId="782385677" sldId="256"/>
            <ac:spMk id="2" creationId="{00000000-0000-0000-0000-000000000000}"/>
          </ac:spMkLst>
        </pc:spChg>
        <pc:spChg chg="mod">
          <ac:chgData name="Arttu Saarela" userId="S::arttu20109@student.hamk.fi::ad3628dd-223f-4013-8784-32c8c383940b" providerId="AD" clId="Web-{D2A2C4F6-2914-6E2C-1AE3-299EC101649A}" dt="2024-12-17T09:24:50.417" v="14"/>
          <ac:spMkLst>
            <pc:docMk/>
            <pc:sldMk cId="782385677" sldId="256"/>
            <ac:spMk id="3" creationId="{00000000-0000-0000-0000-000000000000}"/>
          </ac:spMkLst>
        </pc:spChg>
        <pc:spChg chg="add mod">
          <ac:chgData name="Arttu Saarela" userId="S::arttu20109@student.hamk.fi::ad3628dd-223f-4013-8784-32c8c383940b" providerId="AD" clId="Web-{D2A2C4F6-2914-6E2C-1AE3-299EC101649A}" dt="2024-12-17T09:35:09.020" v="86"/>
          <ac:spMkLst>
            <pc:docMk/>
            <pc:sldMk cId="782385677" sldId="256"/>
            <ac:spMk id="6" creationId="{9C70CFC6-31BE-0176-2A8E-906EC386C9C2}"/>
          </ac:spMkLst>
        </pc:spChg>
        <pc:spChg chg="add">
          <ac:chgData name="Arttu Saarela" userId="S::arttu20109@student.hamk.fi::ad3628dd-223f-4013-8784-32c8c383940b" providerId="AD" clId="Web-{D2A2C4F6-2914-6E2C-1AE3-299EC101649A}" dt="2024-12-17T09:24:50.417" v="14"/>
          <ac:spMkLst>
            <pc:docMk/>
            <pc:sldMk cId="782385677" sldId="256"/>
            <ac:spMk id="7" creationId="{91DC6ABD-215C-4EA8-A483-CEF5B99AB385}"/>
          </ac:spMkLst>
        </pc:spChg>
        <pc:spChg chg="add mod">
          <ac:chgData name="Arttu Saarela" userId="S::arttu20109@student.hamk.fi::ad3628dd-223f-4013-8784-32c8c383940b" providerId="AD" clId="Web-{D2A2C4F6-2914-6E2C-1AE3-299EC101649A}" dt="2024-12-17T09:35:07.317" v="85"/>
          <ac:spMkLst>
            <pc:docMk/>
            <pc:sldMk cId="782385677" sldId="256"/>
            <ac:spMk id="9" creationId="{046736DC-379C-AB83-BD3E-51AFDC8762E7}"/>
          </ac:spMkLst>
        </pc:spChg>
        <pc:spChg chg="add del">
          <ac:chgData name="Arttu Saarela" userId="S::arttu20109@student.hamk.fi::ad3628dd-223f-4013-8784-32c8c383940b" providerId="AD" clId="Web-{D2A2C4F6-2914-6E2C-1AE3-299EC101649A}" dt="2024-12-17T09:24:47.010" v="13"/>
          <ac:spMkLst>
            <pc:docMk/>
            <pc:sldMk cId="782385677" sldId="256"/>
            <ac:spMk id="10" creationId="{8A94871E-96FC-4ADE-815B-41A636E34F1A}"/>
          </ac:spMkLst>
        </pc:spChg>
        <pc:spChg chg="add mod">
          <ac:chgData name="Arttu Saarela" userId="S::arttu20109@student.hamk.fi::ad3628dd-223f-4013-8784-32c8c383940b" providerId="AD" clId="Web-{D2A2C4F6-2914-6E2C-1AE3-299EC101649A}" dt="2024-12-17T09:35:05.051" v="84"/>
          <ac:spMkLst>
            <pc:docMk/>
            <pc:sldMk cId="782385677" sldId="256"/>
            <ac:spMk id="11" creationId="{E6788C30-56BB-52B4-1F67-C7519F4FFDDD}"/>
          </ac:spMkLst>
        </pc:spChg>
        <pc:spChg chg="add del">
          <ac:chgData name="Arttu Saarela" userId="S::arttu20109@student.hamk.fi::ad3628dd-223f-4013-8784-32c8c383940b" providerId="AD" clId="Web-{D2A2C4F6-2914-6E2C-1AE3-299EC101649A}" dt="2024-12-17T09:24:47.010" v="13"/>
          <ac:spMkLst>
            <pc:docMk/>
            <pc:sldMk cId="782385677" sldId="256"/>
            <ac:spMk id="12" creationId="{3FCFB1DE-0B7E-48CC-BA90-B2AB0889F9D6}"/>
          </ac:spMkLst>
        </pc:spChg>
        <pc:spChg chg="add mod">
          <ac:chgData name="Arttu Saarela" userId="S::arttu20109@student.hamk.fi::ad3628dd-223f-4013-8784-32c8c383940b" providerId="AD" clId="Web-{D2A2C4F6-2914-6E2C-1AE3-299EC101649A}" dt="2024-12-17T09:34:58.019" v="82"/>
          <ac:spMkLst>
            <pc:docMk/>
            <pc:sldMk cId="782385677" sldId="256"/>
            <ac:spMk id="15" creationId="{D29C3FDA-43A6-4038-BEDD-88024FF6BA1D}"/>
          </ac:spMkLst>
        </pc:spChg>
        <pc:spChg chg="add">
          <ac:chgData name="Arttu Saarela" userId="S::arttu20109@student.hamk.fi::ad3628dd-223f-4013-8784-32c8c383940b" providerId="AD" clId="Web-{D2A2C4F6-2914-6E2C-1AE3-299EC101649A}" dt="2024-12-17T09:24:50.417" v="14"/>
          <ac:spMkLst>
            <pc:docMk/>
            <pc:sldMk cId="782385677" sldId="256"/>
            <ac:spMk id="16" creationId="{04357C93-F0CB-4A1C-8F77-4E9063789819}"/>
          </ac:spMkLst>
        </pc:spChg>
        <pc:spChg chg="add mod">
          <ac:chgData name="Arttu Saarela" userId="S::arttu20109@student.hamk.fi::ad3628dd-223f-4013-8784-32c8c383940b" providerId="AD" clId="Web-{D2A2C4F6-2914-6E2C-1AE3-299EC101649A}" dt="2024-12-17T09:35:02.363" v="83"/>
          <ac:spMkLst>
            <pc:docMk/>
            <pc:sldMk cId="782385677" sldId="256"/>
            <ac:spMk id="17" creationId="{8BE7E8C8-1DFC-D345-56E6-860853E06BED}"/>
          </ac:spMkLst>
        </pc:spChg>
        <pc:grpChg chg="add del">
          <ac:chgData name="Arttu Saarela" userId="S::arttu20109@student.hamk.fi::ad3628dd-223f-4013-8784-32c8c383940b" providerId="AD" clId="Web-{D2A2C4F6-2914-6E2C-1AE3-299EC101649A}" dt="2024-12-17T09:24:57.230" v="15"/>
          <ac:grpSpMkLst>
            <pc:docMk/>
            <pc:sldMk cId="782385677" sldId="256"/>
            <ac:grpSpMk id="8" creationId="{3AF6A671-C637-4547-85F4-51B6D1881399}"/>
          </ac:grpSpMkLst>
        </pc:grpChg>
        <pc:picChg chg="add del mod">
          <ac:chgData name="Arttu Saarela" userId="S::arttu20109@student.hamk.fi::ad3628dd-223f-4013-8784-32c8c383940b" providerId="AD" clId="Web-{D2A2C4F6-2914-6E2C-1AE3-299EC101649A}" dt="2024-12-17T09:24:23.056" v="11"/>
          <ac:picMkLst>
            <pc:docMk/>
            <pc:sldMk cId="782385677" sldId="256"/>
            <ac:picMk id="4" creationId="{AA0E4BAF-C12D-8C0B-F08C-D0E7701C5DFB}"/>
          </ac:picMkLst>
        </pc:picChg>
        <pc:picChg chg="add mod">
          <ac:chgData name="Arttu Saarela" userId="S::arttu20109@student.hamk.fi::ad3628dd-223f-4013-8784-32c8c383940b" providerId="AD" clId="Web-{D2A2C4F6-2914-6E2C-1AE3-299EC101649A}" dt="2024-12-17T09:24:50.417" v="14"/>
          <ac:picMkLst>
            <pc:docMk/>
            <pc:sldMk cId="782385677" sldId="256"/>
            <ac:picMk id="5" creationId="{755B631C-C229-6107-CF40-D083055E5722}"/>
          </ac:picMkLst>
        </pc:picChg>
      </pc:sldChg>
      <pc:sldChg chg="modNotes">
        <pc:chgData name="Arttu Saarela" userId="S::arttu20109@student.hamk.fi::ad3628dd-223f-4013-8784-32c8c383940b" providerId="AD" clId="Web-{D2A2C4F6-2914-6E2C-1AE3-299EC101649A}" dt="2024-12-17T10:01:05.591" v="220"/>
        <pc:sldMkLst>
          <pc:docMk/>
          <pc:sldMk cId="2099346344" sldId="257"/>
        </pc:sldMkLst>
      </pc:sldChg>
      <pc:sldChg chg="modNotes">
        <pc:chgData name="Arttu Saarela" userId="S::arttu20109@student.hamk.fi::ad3628dd-223f-4013-8784-32c8c383940b" providerId="AD" clId="Web-{D2A2C4F6-2914-6E2C-1AE3-299EC101649A}" dt="2024-12-17T10:01:02.903" v="214"/>
        <pc:sldMkLst>
          <pc:docMk/>
          <pc:sldMk cId="2330514295" sldId="260"/>
        </pc:sldMkLst>
      </pc:sldChg>
      <pc:sldChg chg="modNotes">
        <pc:chgData name="Arttu Saarela" userId="S::arttu20109@student.hamk.fi::ad3628dd-223f-4013-8784-32c8c383940b" providerId="AD" clId="Web-{D2A2C4F6-2914-6E2C-1AE3-299EC101649A}" dt="2024-12-17T11:33:53.212" v="238"/>
        <pc:sldMkLst>
          <pc:docMk/>
          <pc:sldMk cId="3854233142" sldId="261"/>
        </pc:sldMkLst>
      </pc:sldChg>
      <pc:sldChg chg="modSp modNotes">
        <pc:chgData name="Arttu Saarela" userId="S::arttu20109@student.hamk.fi::ad3628dd-223f-4013-8784-32c8c383940b" providerId="AD" clId="Web-{D2A2C4F6-2914-6E2C-1AE3-299EC101649A}" dt="2024-12-17T10:01:15.420" v="237"/>
        <pc:sldMkLst>
          <pc:docMk/>
          <pc:sldMk cId="164836850" sldId="262"/>
        </pc:sldMkLst>
        <pc:spChg chg="mod">
          <ac:chgData name="Arttu Saarela" userId="S::arttu20109@student.hamk.fi::ad3628dd-223f-4013-8784-32c8c383940b" providerId="AD" clId="Web-{D2A2C4F6-2914-6E2C-1AE3-299EC101649A}" dt="2024-12-17T09:41:06.152" v="127" actId="20577"/>
          <ac:spMkLst>
            <pc:docMk/>
            <pc:sldMk cId="164836850" sldId="262"/>
            <ac:spMk id="5" creationId="{C618B743-771F-922C-AFFF-AB85B34CDA75}"/>
          </ac:spMkLst>
        </pc:spChg>
      </pc:sldChg>
      <pc:sldChg chg="addSp modSp modNotes">
        <pc:chgData name="Arttu Saarela" userId="S::arttu20109@student.hamk.fi::ad3628dd-223f-4013-8784-32c8c383940b" providerId="AD" clId="Web-{D2A2C4F6-2914-6E2C-1AE3-299EC101649A}" dt="2024-12-17T10:01:11.794" v="232"/>
        <pc:sldMkLst>
          <pc:docMk/>
          <pc:sldMk cId="2202961940" sldId="263"/>
        </pc:sldMkLst>
        <pc:spChg chg="mod">
          <ac:chgData name="Arttu Saarela" userId="S::arttu20109@student.hamk.fi::ad3628dd-223f-4013-8784-32c8c383940b" providerId="AD" clId="Web-{D2A2C4F6-2914-6E2C-1AE3-299EC101649A}" dt="2024-12-17T09:47:00.520" v="164" actId="20577"/>
          <ac:spMkLst>
            <pc:docMk/>
            <pc:sldMk cId="2202961940" sldId="263"/>
            <ac:spMk id="2" creationId="{E8C81696-C66F-BD74-7DFC-C5D8024A30F1}"/>
          </ac:spMkLst>
        </pc:spChg>
        <pc:spChg chg="add mod">
          <ac:chgData name="Arttu Saarela" userId="S::arttu20109@student.hamk.fi::ad3628dd-223f-4013-8784-32c8c383940b" providerId="AD" clId="Web-{D2A2C4F6-2914-6E2C-1AE3-299EC101649A}" dt="2024-12-17T09:48:39.245" v="209" actId="1076"/>
          <ac:spMkLst>
            <pc:docMk/>
            <pc:sldMk cId="2202961940" sldId="263"/>
            <ac:spMk id="4" creationId="{E6379AB8-A6A8-6906-7E5F-BE3AE7DD381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93F455-0440-4D4C-A7E1-987C3545FC4A}" type="datetimeFigureOut">
              <a:t>12/17/2024</a:t>
            </a:fld>
            <a:endParaRPr lang="fi-FI"/>
          </a:p>
        </p:txBody>
      </p:sp>
      <p:sp>
        <p:nvSpPr>
          <p:cNvPr id="4" name="Dian kuvan paikkamerkki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78C0B-83D2-404E-9DF6-C38A277268F6}" type="slidenum">
              <a:t>‹#›</a:t>
            </a:fld>
            <a:endParaRPr lang="fi-FI"/>
          </a:p>
        </p:txBody>
      </p:sp>
    </p:spTree>
    <p:extLst>
      <p:ext uri="{BB962C8B-B14F-4D97-AF65-F5344CB8AC3E}">
        <p14:creationId xmlns:p14="http://schemas.microsoft.com/office/powerpoint/2010/main" val="248792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r>
              <a:rPr lang="en-US">
                <a:ea typeface="Calibri"/>
                <a:cs typeface="Calibri"/>
              </a:rPr>
              <a:t>Aleksi</a:t>
            </a:r>
          </a:p>
        </p:txBody>
      </p:sp>
      <p:sp>
        <p:nvSpPr>
          <p:cNvPr id="4" name="Dian numeron paikkamerkki 3"/>
          <p:cNvSpPr>
            <a:spLocks noGrp="1"/>
          </p:cNvSpPr>
          <p:nvPr>
            <p:ph type="sldNum" sz="quarter" idx="5"/>
          </p:nvPr>
        </p:nvSpPr>
        <p:spPr/>
        <p:txBody>
          <a:bodyPr/>
          <a:lstStyle/>
          <a:p>
            <a:fld id="{21878C0B-83D2-404E-9DF6-C38A277268F6}" type="slidenum">
              <a:t>1</a:t>
            </a:fld>
            <a:endParaRPr lang="fi-FI"/>
          </a:p>
        </p:txBody>
      </p:sp>
    </p:spTree>
    <p:extLst>
      <p:ext uri="{BB962C8B-B14F-4D97-AF65-F5344CB8AC3E}">
        <p14:creationId xmlns:p14="http://schemas.microsoft.com/office/powerpoint/2010/main" val="1820288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r>
              <a:rPr lang="en-US">
                <a:ea typeface="Calibri"/>
                <a:cs typeface="Calibri"/>
              </a:rPr>
              <a:t>Aleksi</a:t>
            </a:r>
          </a:p>
        </p:txBody>
      </p:sp>
      <p:sp>
        <p:nvSpPr>
          <p:cNvPr id="4" name="Dian numeron paikkamerkki 3"/>
          <p:cNvSpPr>
            <a:spLocks noGrp="1"/>
          </p:cNvSpPr>
          <p:nvPr>
            <p:ph type="sldNum" sz="quarter" idx="5"/>
          </p:nvPr>
        </p:nvSpPr>
        <p:spPr/>
        <p:txBody>
          <a:bodyPr/>
          <a:lstStyle/>
          <a:p>
            <a:fld id="{21878C0B-83D2-404E-9DF6-C38A277268F6}" type="slidenum">
              <a:t>2</a:t>
            </a:fld>
            <a:endParaRPr lang="fi-FI"/>
          </a:p>
        </p:txBody>
      </p:sp>
    </p:spTree>
    <p:extLst>
      <p:ext uri="{BB962C8B-B14F-4D97-AF65-F5344CB8AC3E}">
        <p14:creationId xmlns:p14="http://schemas.microsoft.com/office/powerpoint/2010/main" val="556132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r>
              <a:rPr lang="en-US">
                <a:ea typeface="Calibri"/>
                <a:cs typeface="Calibri"/>
              </a:rPr>
              <a:t>Saku</a:t>
            </a:r>
          </a:p>
          <a:p>
            <a:endParaRPr lang="en-US">
              <a:ea typeface="Calibri"/>
              <a:cs typeface="Calibri"/>
            </a:endParaRPr>
          </a:p>
          <a:p>
            <a:pPr marL="285750" indent="-285750">
              <a:buFont typeface="Arial" panose="020B0604020202020204" pitchFamily="34" charset="0"/>
              <a:buChar char="•"/>
            </a:pPr>
            <a:r>
              <a:rPr lang="en-US" sz="1200"/>
              <a:t>Maps lacked elevation changes and more different paths to take</a:t>
            </a:r>
          </a:p>
          <a:p>
            <a:pPr marL="285750" indent="-285750">
              <a:buFont typeface="Arial" panose="020B0604020202020204" pitchFamily="34" charset="0"/>
              <a:buChar char="•"/>
            </a:pPr>
            <a:r>
              <a:rPr lang="en-US" sz="1200"/>
              <a:t>Work and other school assignments affected the hours we could put into the project</a:t>
            </a:r>
          </a:p>
          <a:p>
            <a:pPr marL="285750" indent="-285750">
              <a:buFont typeface="Arial" panose="020B0604020202020204" pitchFamily="34" charset="0"/>
              <a:buChar char="•"/>
            </a:pPr>
            <a:r>
              <a:rPr lang="en-US" sz="1200"/>
              <a:t>We did not have time to create a story at all</a:t>
            </a:r>
          </a:p>
          <a:p>
            <a:pPr marL="285750" indent="-285750">
              <a:buFont typeface="Arial" panose="020B0604020202020204" pitchFamily="34" charset="0"/>
              <a:buChar char="•"/>
            </a:pPr>
            <a:r>
              <a:rPr lang="en-US" sz="1200"/>
              <a:t>No customer dialogue during delivery</a:t>
            </a:r>
            <a:endParaRPr lang="fi-FI" sz="1200"/>
          </a:p>
          <a:p>
            <a:endParaRPr lang="en-US">
              <a:ea typeface="Calibri"/>
              <a:cs typeface="Calibri"/>
            </a:endParaRPr>
          </a:p>
        </p:txBody>
      </p:sp>
      <p:sp>
        <p:nvSpPr>
          <p:cNvPr id="4" name="Dian numeron paikkamerkki 3"/>
          <p:cNvSpPr>
            <a:spLocks noGrp="1"/>
          </p:cNvSpPr>
          <p:nvPr>
            <p:ph type="sldNum" sz="quarter" idx="5"/>
          </p:nvPr>
        </p:nvSpPr>
        <p:spPr/>
        <p:txBody>
          <a:bodyPr/>
          <a:lstStyle/>
          <a:p>
            <a:fld id="{21878C0B-83D2-404E-9DF6-C38A277268F6}" type="slidenum">
              <a:t>3</a:t>
            </a:fld>
            <a:endParaRPr lang="fi-FI"/>
          </a:p>
        </p:txBody>
      </p:sp>
    </p:spTree>
    <p:extLst>
      <p:ext uri="{BB962C8B-B14F-4D97-AF65-F5344CB8AC3E}">
        <p14:creationId xmlns:p14="http://schemas.microsoft.com/office/powerpoint/2010/main" val="2979672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r>
              <a:rPr lang="en-US"/>
              <a:t>As we reflect on our project, there are several areas where we identified opportunities for improvement. These enhancements could have significantly elevated the quality of our work. Below, we will discuss what we would do differently if we had more time with this project.</a:t>
            </a:r>
            <a:endParaRPr lang="fi-FI"/>
          </a:p>
          <a:p>
            <a:r>
              <a:rPr lang="en-US"/>
              <a:t> </a:t>
            </a:r>
          </a:p>
          <a:p>
            <a:r>
              <a:rPr lang="en-US"/>
              <a:t>Motor Sounds and Custom Sound Effects</a:t>
            </a:r>
          </a:p>
          <a:p>
            <a:r>
              <a:rPr lang="en-US"/>
              <a:t>One of the first improvements would be the addition of motor sounds and other sound effects. Instead of relying on pre-recorded or stock audio, we would aim to create and record these effects ourselves. This would not only make the experience more authentic but also give us creative control over the sound design, ensuring it aligns perfectly with our project's tone and vision.</a:t>
            </a:r>
          </a:p>
          <a:p>
            <a:r>
              <a:rPr lang="en-US"/>
              <a:t> </a:t>
            </a:r>
          </a:p>
          <a:p>
            <a:r>
              <a:rPr lang="en-US"/>
              <a:t>Time Management and Extended Work Hours</a:t>
            </a:r>
          </a:p>
          <a:p>
            <a:r>
              <a:rPr lang="en-US"/>
              <a:t>We acknowledge that having more hours to dedicate to the project could have made a big difference. Unfortunately, balancing this work with other responsibilities, such as jobs and academic commitments, proved challenging. Allocating additional time would have allowed us to refine every detail, ensuring a more polished final product.</a:t>
            </a:r>
          </a:p>
          <a:p>
            <a:r>
              <a:rPr lang="en-US"/>
              <a:t> </a:t>
            </a:r>
          </a:p>
          <a:p>
            <a:r>
              <a:rPr lang="en-US"/>
              <a:t>Incorporating More Settings</a:t>
            </a:r>
          </a:p>
          <a:p>
            <a:r>
              <a:rPr lang="en-US"/>
              <a:t>Another area for improvement is the inclusion of diverse settings. Adding multiple environments would have made the project more dynamic and engaging, providing variety and keeping the audience captivated. Each setting could have been tailored to complement the narrative and activities within the project.</a:t>
            </a:r>
          </a:p>
          <a:p>
            <a:r>
              <a:rPr lang="en-US"/>
              <a:t> </a:t>
            </a:r>
          </a:p>
          <a:p>
            <a:r>
              <a:rPr lang="en-US"/>
              <a:t>The Planned Pizza Box Penalty System</a:t>
            </a:r>
          </a:p>
          <a:p>
            <a:r>
              <a:rPr lang="en-US"/>
              <a:t>A notable feature we had initially planned but didn’t implement was the pizza box penalty system. This creative addition would have added an extra layer of interaction and challenge to the project. Incorporating this system in the future would not only enhance gameplay but also provide a fun and memorable twist.</a:t>
            </a:r>
          </a:p>
          <a:p>
            <a:r>
              <a:rPr lang="en-US"/>
              <a:t> </a:t>
            </a:r>
          </a:p>
          <a:p>
            <a:r>
              <a:rPr lang="en-US"/>
              <a:t>Getting the Cars to Move on the Road</a:t>
            </a:r>
          </a:p>
          <a:p>
            <a:r>
              <a:rPr lang="en-US"/>
              <a:t>Finally, one of the more technical improvements would be ensuring that the cars move smoothly on the road. This would enhance the realism of the project and make it more immersive. Addressing this issue would involve troubleshooting and refining the mechanics, possibly requiring more time and experimentation.</a:t>
            </a:r>
          </a:p>
          <a:p>
            <a:r>
              <a:rPr lang="en-US"/>
              <a:t> </a:t>
            </a:r>
          </a:p>
          <a:p>
            <a:r>
              <a:rPr lang="en-US"/>
              <a:t>Conclusion</a:t>
            </a:r>
          </a:p>
          <a:p>
            <a:r>
              <a:rPr lang="en-US"/>
              <a:t>In conclusion, while we are proud of what we accomplished, these improvements highlight areas where we could push the project further. By incorporating custom sound effects, dedicating more time, including varied settings, implementing the pizza box penalty system, and enhancing the car movement, we believe the project could reach its full potential.</a:t>
            </a:r>
          </a:p>
        </p:txBody>
      </p:sp>
      <p:sp>
        <p:nvSpPr>
          <p:cNvPr id="4" name="Dian numeron paikkamerkki 3"/>
          <p:cNvSpPr>
            <a:spLocks noGrp="1"/>
          </p:cNvSpPr>
          <p:nvPr>
            <p:ph type="sldNum" sz="quarter" idx="5"/>
          </p:nvPr>
        </p:nvSpPr>
        <p:spPr/>
        <p:txBody>
          <a:bodyPr/>
          <a:lstStyle/>
          <a:p>
            <a:fld id="{21878C0B-83D2-404E-9DF6-C38A277268F6}" type="slidenum">
              <a:t>4</a:t>
            </a:fld>
            <a:endParaRPr lang="fi-FI"/>
          </a:p>
        </p:txBody>
      </p:sp>
    </p:spTree>
    <p:extLst>
      <p:ext uri="{BB962C8B-B14F-4D97-AF65-F5344CB8AC3E}">
        <p14:creationId xmlns:p14="http://schemas.microsoft.com/office/powerpoint/2010/main" val="415271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r>
              <a:rPr lang="en-US">
                <a:ea typeface="Calibri"/>
                <a:cs typeface="Calibri"/>
              </a:rPr>
              <a:t>Joona</a:t>
            </a:r>
          </a:p>
        </p:txBody>
      </p:sp>
      <p:sp>
        <p:nvSpPr>
          <p:cNvPr id="4" name="Dian numeron paikkamerkki 3"/>
          <p:cNvSpPr>
            <a:spLocks noGrp="1"/>
          </p:cNvSpPr>
          <p:nvPr>
            <p:ph type="sldNum" sz="quarter" idx="5"/>
          </p:nvPr>
        </p:nvSpPr>
        <p:spPr/>
        <p:txBody>
          <a:bodyPr/>
          <a:lstStyle/>
          <a:p>
            <a:fld id="{21878C0B-83D2-404E-9DF6-C38A277268F6}" type="slidenum">
              <a:t>5</a:t>
            </a:fld>
            <a:endParaRPr lang="fi-FI"/>
          </a:p>
        </p:txBody>
      </p:sp>
    </p:spTree>
    <p:extLst>
      <p:ext uri="{BB962C8B-B14F-4D97-AF65-F5344CB8AC3E}">
        <p14:creationId xmlns:p14="http://schemas.microsoft.com/office/powerpoint/2010/main" val="3026914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r>
              <a:rPr lang="en-US">
                <a:ea typeface="Calibri"/>
                <a:cs typeface="Calibri"/>
              </a:rPr>
              <a:t>Joona </a:t>
            </a:r>
          </a:p>
        </p:txBody>
      </p:sp>
      <p:sp>
        <p:nvSpPr>
          <p:cNvPr id="4" name="Dian numeron paikkamerkki 3"/>
          <p:cNvSpPr>
            <a:spLocks noGrp="1"/>
          </p:cNvSpPr>
          <p:nvPr>
            <p:ph type="sldNum" sz="quarter" idx="5"/>
          </p:nvPr>
        </p:nvSpPr>
        <p:spPr/>
        <p:txBody>
          <a:bodyPr/>
          <a:lstStyle/>
          <a:p>
            <a:fld id="{21878C0B-83D2-404E-9DF6-C38A277268F6}" type="slidenum">
              <a:t>6</a:t>
            </a:fld>
            <a:endParaRPr lang="fi-FI"/>
          </a:p>
        </p:txBody>
      </p:sp>
    </p:spTree>
    <p:extLst>
      <p:ext uri="{BB962C8B-B14F-4D97-AF65-F5344CB8AC3E}">
        <p14:creationId xmlns:p14="http://schemas.microsoft.com/office/powerpoint/2010/main" val="1017319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33805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0836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1709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47081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21801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05429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83716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84552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51854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013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27053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C764DE79-268F-4C1A-8933-263129D2AF90}" type="datetimeFigureOut">
              <a:rPr lang="en-US" dirty="0"/>
              <a:t>12/17/2024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0450638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p:cNvSpPr>
            <a:spLocks noGrp="1"/>
          </p:cNvSpPr>
          <p:nvPr>
            <p:ph type="ctrTitle"/>
          </p:nvPr>
        </p:nvSpPr>
        <p:spPr>
          <a:xfrm>
            <a:off x="599608" y="679731"/>
            <a:ext cx="4942775" cy="3736540"/>
          </a:xfrm>
        </p:spPr>
        <p:txBody>
          <a:bodyPr>
            <a:normAutofit/>
          </a:bodyPr>
          <a:lstStyle/>
          <a:p>
            <a:pPr algn="l"/>
            <a:r>
              <a:rPr lang="fi-FI" b="1"/>
              <a:t>Delivery </a:t>
            </a:r>
            <a:r>
              <a:rPr lang="fi-FI" b="1" err="1"/>
              <a:t>Trail</a:t>
            </a:r>
            <a:endParaRPr lang="fi-FI" b="1"/>
          </a:p>
        </p:txBody>
      </p:sp>
      <p:sp>
        <p:nvSpPr>
          <p:cNvPr id="3" name="Alaotsikko 2"/>
          <p:cNvSpPr>
            <a:spLocks noGrp="1"/>
          </p:cNvSpPr>
          <p:nvPr>
            <p:ph type="subTitle" idx="1"/>
          </p:nvPr>
        </p:nvSpPr>
        <p:spPr>
          <a:xfrm>
            <a:off x="607301" y="4308787"/>
            <a:ext cx="4935081" cy="1035781"/>
          </a:xfrm>
        </p:spPr>
        <p:txBody>
          <a:bodyPr vert="horz" lIns="91440" tIns="45720" rIns="91440" bIns="45720" rtlCol="0">
            <a:normAutofit/>
          </a:bodyPr>
          <a:lstStyle/>
          <a:p>
            <a:pPr algn="l"/>
            <a:r>
              <a:rPr lang="fi-FI"/>
              <a:t>Post </a:t>
            </a:r>
            <a:r>
              <a:rPr lang="fi-FI" err="1"/>
              <a:t>Mortem</a:t>
            </a:r>
            <a:r>
              <a:rPr lang="fi-FI"/>
              <a:t> – Team Napoleon</a:t>
            </a:r>
          </a:p>
        </p:txBody>
      </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uva 4" descr="Kuva, joka sisältää kohteen clipart, piirros, kuvitus, animaatio&#10;&#10;Kuvaus luotu automaattisesti">
            <a:extLst>
              <a:ext uri="{FF2B5EF4-FFF2-40B4-BE49-F238E27FC236}">
                <a16:creationId xmlns:a16="http://schemas.microsoft.com/office/drawing/2014/main" id="{755B631C-C229-6107-CF40-D083055E5722}"/>
              </a:ext>
            </a:extLst>
          </p:cNvPr>
          <p:cNvPicPr>
            <a:picLocks noChangeAspect="1"/>
          </p:cNvPicPr>
          <p:nvPr/>
        </p:nvPicPr>
        <p:blipFill>
          <a:blip r:embed="rId3"/>
          <a:stretch>
            <a:fillRect/>
          </a:stretch>
        </p:blipFill>
        <p:spPr>
          <a:xfrm>
            <a:off x="6163741" y="557360"/>
            <a:ext cx="4562491" cy="5632704"/>
          </a:xfrm>
          <a:prstGeom prst="rect">
            <a:avLst/>
          </a:prstGeom>
        </p:spPr>
      </p:pic>
      <p:sp>
        <p:nvSpPr>
          <p:cNvPr id="6" name="Tähti: 5-sakarainen 5">
            <a:extLst>
              <a:ext uri="{FF2B5EF4-FFF2-40B4-BE49-F238E27FC236}">
                <a16:creationId xmlns:a16="http://schemas.microsoft.com/office/drawing/2014/main" id="{9C70CFC6-31BE-0176-2A8E-906EC386C9C2}"/>
              </a:ext>
            </a:extLst>
          </p:cNvPr>
          <p:cNvSpPr/>
          <p:nvPr/>
        </p:nvSpPr>
        <p:spPr>
          <a:xfrm flipH="1">
            <a:off x="1360204" y="4835493"/>
            <a:ext cx="384561" cy="334710"/>
          </a:xfrm>
          <a:prstGeom prst="star5">
            <a:avLst/>
          </a:prstGeom>
          <a:solidFill>
            <a:srgbClr val="B44A21"/>
          </a:solidFill>
          <a:ln>
            <a:solidFill>
              <a:srgbClr val="FAECE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9" name="Tähti: 5-sakarainen 8">
            <a:extLst>
              <a:ext uri="{FF2B5EF4-FFF2-40B4-BE49-F238E27FC236}">
                <a16:creationId xmlns:a16="http://schemas.microsoft.com/office/drawing/2014/main" id="{046736DC-379C-AB83-BD3E-51AFDC8762E7}"/>
              </a:ext>
            </a:extLst>
          </p:cNvPr>
          <p:cNvSpPr/>
          <p:nvPr/>
        </p:nvSpPr>
        <p:spPr>
          <a:xfrm flipH="1">
            <a:off x="1937046" y="4835493"/>
            <a:ext cx="384561" cy="334710"/>
          </a:xfrm>
          <a:prstGeom prst="star5">
            <a:avLst/>
          </a:prstGeom>
          <a:solidFill>
            <a:srgbClr val="B44A21"/>
          </a:solidFill>
          <a:ln>
            <a:solidFill>
              <a:srgbClr val="FAECE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1" name="Tähti: 5-sakarainen 10">
            <a:extLst>
              <a:ext uri="{FF2B5EF4-FFF2-40B4-BE49-F238E27FC236}">
                <a16:creationId xmlns:a16="http://schemas.microsoft.com/office/drawing/2014/main" id="{E6788C30-56BB-52B4-1F67-C7519F4FFDDD}"/>
              </a:ext>
            </a:extLst>
          </p:cNvPr>
          <p:cNvSpPr/>
          <p:nvPr/>
        </p:nvSpPr>
        <p:spPr>
          <a:xfrm flipH="1">
            <a:off x="2513886" y="4835493"/>
            <a:ext cx="384561" cy="334710"/>
          </a:xfrm>
          <a:prstGeom prst="star5">
            <a:avLst/>
          </a:prstGeom>
          <a:solidFill>
            <a:srgbClr val="B44A21"/>
          </a:solidFill>
          <a:ln>
            <a:solidFill>
              <a:srgbClr val="FAECE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5" name="Tähti: 5-sakarainen 14">
            <a:extLst>
              <a:ext uri="{FF2B5EF4-FFF2-40B4-BE49-F238E27FC236}">
                <a16:creationId xmlns:a16="http://schemas.microsoft.com/office/drawing/2014/main" id="{D29C3FDA-43A6-4038-BEDD-88024FF6BA1D}"/>
              </a:ext>
            </a:extLst>
          </p:cNvPr>
          <p:cNvSpPr/>
          <p:nvPr/>
        </p:nvSpPr>
        <p:spPr>
          <a:xfrm flipH="1">
            <a:off x="3667569" y="4835493"/>
            <a:ext cx="384561" cy="334710"/>
          </a:xfrm>
          <a:prstGeom prst="star5">
            <a:avLst/>
          </a:prstGeom>
          <a:solidFill>
            <a:srgbClr val="B44A21"/>
          </a:solidFill>
          <a:ln>
            <a:solidFill>
              <a:srgbClr val="FAECE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7" name="Tähti: 5-sakarainen 16">
            <a:extLst>
              <a:ext uri="{FF2B5EF4-FFF2-40B4-BE49-F238E27FC236}">
                <a16:creationId xmlns:a16="http://schemas.microsoft.com/office/drawing/2014/main" id="{8BE7E8C8-1DFC-D345-56E6-860853E06BED}"/>
              </a:ext>
            </a:extLst>
          </p:cNvPr>
          <p:cNvSpPr/>
          <p:nvPr/>
        </p:nvSpPr>
        <p:spPr>
          <a:xfrm flipH="1">
            <a:off x="3090729" y="4835493"/>
            <a:ext cx="384561" cy="334710"/>
          </a:xfrm>
          <a:prstGeom prst="star5">
            <a:avLst/>
          </a:prstGeom>
          <a:solidFill>
            <a:srgbClr val="B44A21"/>
          </a:solidFill>
          <a:ln>
            <a:solidFill>
              <a:srgbClr val="FAECE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a:p>
        </p:txBody>
      </p:sp>
    </p:spTree>
    <p:extLst>
      <p:ext uri="{BB962C8B-B14F-4D97-AF65-F5344CB8AC3E}">
        <p14:creationId xmlns:p14="http://schemas.microsoft.com/office/powerpoint/2010/main" val="782385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BAC90BE-E0B8-338A-AE87-400BB1708A24}"/>
              </a:ext>
            </a:extLst>
          </p:cNvPr>
          <p:cNvSpPr>
            <a:spLocks noGrp="1"/>
          </p:cNvSpPr>
          <p:nvPr>
            <p:ph type="title"/>
          </p:nvPr>
        </p:nvSpPr>
        <p:spPr>
          <a:xfrm>
            <a:off x="838200" y="2151644"/>
            <a:ext cx="4380722" cy="1325563"/>
          </a:xfrm>
        </p:spPr>
        <p:txBody>
          <a:bodyPr anchor="b"/>
          <a:lstStyle/>
          <a:p>
            <a:r>
              <a:rPr lang="en-US" b="1"/>
              <a:t>The Success</a:t>
            </a:r>
            <a:endParaRPr lang="fi-FI" b="1"/>
          </a:p>
        </p:txBody>
      </p:sp>
      <p:sp>
        <p:nvSpPr>
          <p:cNvPr id="3" name="Sisällön paikkamerkki 2">
            <a:extLst>
              <a:ext uri="{FF2B5EF4-FFF2-40B4-BE49-F238E27FC236}">
                <a16:creationId xmlns:a16="http://schemas.microsoft.com/office/drawing/2014/main" id="{92C9F48E-AAD6-F9E7-17C4-F7D9CFE9B1C8}"/>
              </a:ext>
            </a:extLst>
          </p:cNvPr>
          <p:cNvSpPr>
            <a:spLocks noGrp="1"/>
          </p:cNvSpPr>
          <p:nvPr>
            <p:ph idx="1"/>
          </p:nvPr>
        </p:nvSpPr>
        <p:spPr>
          <a:xfrm>
            <a:off x="838200" y="3477207"/>
            <a:ext cx="4380722" cy="883299"/>
          </a:xfrm>
        </p:spPr>
        <p:txBody>
          <a:bodyPr/>
          <a:lstStyle/>
          <a:p>
            <a:pPr marL="0" indent="0">
              <a:buNone/>
            </a:pPr>
            <a:r>
              <a:rPr lang="en-US"/>
              <a:t>What was the success in your project?</a:t>
            </a:r>
            <a:endParaRPr lang="fi-FI"/>
          </a:p>
        </p:txBody>
      </p:sp>
      <p:sp>
        <p:nvSpPr>
          <p:cNvPr id="4" name="Tekstiruutu 3">
            <a:extLst>
              <a:ext uri="{FF2B5EF4-FFF2-40B4-BE49-F238E27FC236}">
                <a16:creationId xmlns:a16="http://schemas.microsoft.com/office/drawing/2014/main" id="{5B7860F1-E795-01BB-EA6F-B89EDF0B300A}"/>
              </a:ext>
            </a:extLst>
          </p:cNvPr>
          <p:cNvSpPr txBox="1"/>
          <p:nvPr/>
        </p:nvSpPr>
        <p:spPr>
          <a:xfrm>
            <a:off x="6096000" y="2274838"/>
            <a:ext cx="5660571" cy="2308324"/>
          </a:xfrm>
          <a:prstGeom prst="rect">
            <a:avLst/>
          </a:prstGeom>
          <a:noFill/>
        </p:spPr>
        <p:txBody>
          <a:bodyPr wrap="square" rtlCol="0">
            <a:spAutoFit/>
          </a:bodyPr>
          <a:lstStyle/>
          <a:p>
            <a:pPr marL="285750" indent="-285750">
              <a:buFont typeface="Arial" panose="020B0604020202020204" pitchFamily="34" charset="0"/>
              <a:buChar char="•"/>
            </a:pPr>
            <a:r>
              <a:rPr lang="en-US" sz="2400"/>
              <a:t>Car physics worked nicely, and they included lots of customization options</a:t>
            </a:r>
          </a:p>
          <a:p>
            <a:pPr marL="285750" indent="-285750">
              <a:buFont typeface="Arial" panose="020B0604020202020204" pitchFamily="34" charset="0"/>
              <a:buChar char="•"/>
            </a:pPr>
            <a:r>
              <a:rPr lang="en-US" sz="2400"/>
              <a:t>Multiple input systems were included (controller, WASD and arrow keys)</a:t>
            </a:r>
          </a:p>
          <a:p>
            <a:pPr marL="285750" indent="-285750">
              <a:buFont typeface="Arial" panose="020B0604020202020204" pitchFamily="34" charset="0"/>
              <a:buChar char="•"/>
            </a:pPr>
            <a:r>
              <a:rPr lang="en-US" sz="2400"/>
              <a:t>Good team atmosphere</a:t>
            </a:r>
          </a:p>
          <a:p>
            <a:pPr marL="285750" indent="-285750">
              <a:buFont typeface="Arial" panose="020B0604020202020204" pitchFamily="34" charset="0"/>
              <a:buChar char="•"/>
            </a:pPr>
            <a:r>
              <a:rPr lang="en-US" sz="2400"/>
              <a:t>Clear goal and theme for the game</a:t>
            </a:r>
            <a:endParaRPr lang="fi-FI" sz="2400"/>
          </a:p>
        </p:txBody>
      </p:sp>
    </p:spTree>
    <p:extLst>
      <p:ext uri="{BB962C8B-B14F-4D97-AF65-F5344CB8AC3E}">
        <p14:creationId xmlns:p14="http://schemas.microsoft.com/office/powerpoint/2010/main" val="2099346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37028-9280-9A86-8736-C8D1DDFC624A}"/>
            </a:ext>
          </a:extLst>
        </p:cNvPr>
        <p:cNvGrpSpPr/>
        <p:nvPr/>
      </p:nvGrpSpPr>
      <p:grpSpPr>
        <a:xfrm>
          <a:off x="0" y="0"/>
          <a:ext cx="0" cy="0"/>
          <a:chOff x="0" y="0"/>
          <a:chExt cx="0" cy="0"/>
        </a:xfrm>
      </p:grpSpPr>
      <p:sp>
        <p:nvSpPr>
          <p:cNvPr id="2" name="Otsikko 1">
            <a:extLst>
              <a:ext uri="{FF2B5EF4-FFF2-40B4-BE49-F238E27FC236}">
                <a16:creationId xmlns:a16="http://schemas.microsoft.com/office/drawing/2014/main" id="{501509D9-20F6-6118-E2B2-3FAAB1316E25}"/>
              </a:ext>
            </a:extLst>
          </p:cNvPr>
          <p:cNvSpPr>
            <a:spLocks noGrp="1"/>
          </p:cNvSpPr>
          <p:nvPr>
            <p:ph type="title"/>
          </p:nvPr>
        </p:nvSpPr>
        <p:spPr>
          <a:xfrm>
            <a:off x="838200" y="2151644"/>
            <a:ext cx="4380722" cy="1325563"/>
          </a:xfrm>
        </p:spPr>
        <p:txBody>
          <a:bodyPr anchor="b"/>
          <a:lstStyle/>
          <a:p>
            <a:r>
              <a:rPr lang="en-US" b="1"/>
              <a:t>The Problems</a:t>
            </a:r>
            <a:endParaRPr lang="fi-FI" b="1"/>
          </a:p>
        </p:txBody>
      </p:sp>
      <p:sp>
        <p:nvSpPr>
          <p:cNvPr id="3" name="Sisällön paikkamerkki 2">
            <a:extLst>
              <a:ext uri="{FF2B5EF4-FFF2-40B4-BE49-F238E27FC236}">
                <a16:creationId xmlns:a16="http://schemas.microsoft.com/office/drawing/2014/main" id="{6268F7CD-F6CF-1A60-C015-0784CEA5CF9E}"/>
              </a:ext>
            </a:extLst>
          </p:cNvPr>
          <p:cNvSpPr>
            <a:spLocks noGrp="1"/>
          </p:cNvSpPr>
          <p:nvPr>
            <p:ph idx="1"/>
          </p:nvPr>
        </p:nvSpPr>
        <p:spPr>
          <a:xfrm>
            <a:off x="838200" y="3477207"/>
            <a:ext cx="4380722" cy="883299"/>
          </a:xfrm>
        </p:spPr>
        <p:txBody>
          <a:bodyPr/>
          <a:lstStyle/>
          <a:p>
            <a:pPr marL="0" indent="0">
              <a:buNone/>
            </a:pPr>
            <a:r>
              <a:rPr lang="en-US"/>
              <a:t>What went wrong in your project?</a:t>
            </a:r>
            <a:endParaRPr lang="fi-FI"/>
          </a:p>
        </p:txBody>
      </p:sp>
      <p:sp>
        <p:nvSpPr>
          <p:cNvPr id="4" name="Tekstiruutu 3">
            <a:extLst>
              <a:ext uri="{FF2B5EF4-FFF2-40B4-BE49-F238E27FC236}">
                <a16:creationId xmlns:a16="http://schemas.microsoft.com/office/drawing/2014/main" id="{696FFBCB-D8D4-84C5-6E5C-A51521720A66}"/>
              </a:ext>
            </a:extLst>
          </p:cNvPr>
          <p:cNvSpPr txBox="1"/>
          <p:nvPr/>
        </p:nvSpPr>
        <p:spPr>
          <a:xfrm>
            <a:off x="6096000" y="1905506"/>
            <a:ext cx="5660571" cy="3046988"/>
          </a:xfrm>
          <a:prstGeom prst="rect">
            <a:avLst/>
          </a:prstGeom>
          <a:noFill/>
        </p:spPr>
        <p:txBody>
          <a:bodyPr wrap="square" rtlCol="0">
            <a:spAutoFit/>
          </a:bodyPr>
          <a:lstStyle/>
          <a:p>
            <a:pPr marL="285750" indent="-285750">
              <a:buFont typeface="Arial" panose="020B0604020202020204" pitchFamily="34" charset="0"/>
              <a:buChar char="•"/>
            </a:pPr>
            <a:r>
              <a:rPr lang="en-US" sz="2400"/>
              <a:t>Maps lacked elevation changes and alternate paths to take</a:t>
            </a:r>
          </a:p>
          <a:p>
            <a:pPr marL="285750" indent="-285750">
              <a:buFont typeface="Arial" panose="020B0604020202020204" pitchFamily="34" charset="0"/>
              <a:buChar char="•"/>
            </a:pPr>
            <a:r>
              <a:rPr lang="en-US" sz="2400"/>
              <a:t>Work and other school assignments affected the hours we could put into the project</a:t>
            </a:r>
          </a:p>
          <a:p>
            <a:pPr marL="285750" indent="-285750">
              <a:buFont typeface="Arial" panose="020B0604020202020204" pitchFamily="34" charset="0"/>
              <a:buChar char="•"/>
            </a:pPr>
            <a:r>
              <a:rPr lang="en-US" sz="2400"/>
              <a:t>We did not have time to create a story at all</a:t>
            </a:r>
          </a:p>
          <a:p>
            <a:pPr marL="285750" indent="-285750">
              <a:buFont typeface="Arial" panose="020B0604020202020204" pitchFamily="34" charset="0"/>
              <a:buChar char="•"/>
            </a:pPr>
            <a:r>
              <a:rPr lang="en-US" sz="2400"/>
              <a:t>No customer dialogue during delivery</a:t>
            </a:r>
            <a:endParaRPr lang="fi-FI" sz="2400"/>
          </a:p>
        </p:txBody>
      </p:sp>
    </p:spTree>
    <p:extLst>
      <p:ext uri="{BB962C8B-B14F-4D97-AF65-F5344CB8AC3E}">
        <p14:creationId xmlns:p14="http://schemas.microsoft.com/office/powerpoint/2010/main" val="2330514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8FA46-0D29-70F1-E3BF-F980025F9534}"/>
            </a:ext>
          </a:extLst>
        </p:cNvPr>
        <p:cNvGrpSpPr/>
        <p:nvPr/>
      </p:nvGrpSpPr>
      <p:grpSpPr>
        <a:xfrm>
          <a:off x="0" y="0"/>
          <a:ext cx="0" cy="0"/>
          <a:chOff x="0" y="0"/>
          <a:chExt cx="0" cy="0"/>
        </a:xfrm>
      </p:grpSpPr>
      <p:sp>
        <p:nvSpPr>
          <p:cNvPr id="2" name="Otsikko 1">
            <a:extLst>
              <a:ext uri="{FF2B5EF4-FFF2-40B4-BE49-F238E27FC236}">
                <a16:creationId xmlns:a16="http://schemas.microsoft.com/office/drawing/2014/main" id="{645365BD-7BFD-D1D5-A172-E8776D4E84BC}"/>
              </a:ext>
            </a:extLst>
          </p:cNvPr>
          <p:cNvSpPr>
            <a:spLocks noGrp="1"/>
          </p:cNvSpPr>
          <p:nvPr>
            <p:ph type="title"/>
          </p:nvPr>
        </p:nvSpPr>
        <p:spPr>
          <a:xfrm>
            <a:off x="838199" y="2151644"/>
            <a:ext cx="4629539" cy="1325563"/>
          </a:xfrm>
        </p:spPr>
        <p:txBody>
          <a:bodyPr anchor="b"/>
          <a:lstStyle/>
          <a:p>
            <a:r>
              <a:rPr lang="en-US" b="1"/>
              <a:t>The Improvements</a:t>
            </a:r>
            <a:endParaRPr lang="fi-FI" b="1"/>
          </a:p>
        </p:txBody>
      </p:sp>
      <p:sp>
        <p:nvSpPr>
          <p:cNvPr id="3" name="Sisällön paikkamerkki 2">
            <a:extLst>
              <a:ext uri="{FF2B5EF4-FFF2-40B4-BE49-F238E27FC236}">
                <a16:creationId xmlns:a16="http://schemas.microsoft.com/office/drawing/2014/main" id="{EF7A44A9-81A0-7788-185F-5786542F6930}"/>
              </a:ext>
            </a:extLst>
          </p:cNvPr>
          <p:cNvSpPr>
            <a:spLocks noGrp="1"/>
          </p:cNvSpPr>
          <p:nvPr>
            <p:ph idx="1"/>
          </p:nvPr>
        </p:nvSpPr>
        <p:spPr>
          <a:xfrm>
            <a:off x="838200" y="3477207"/>
            <a:ext cx="4629538" cy="883299"/>
          </a:xfrm>
        </p:spPr>
        <p:txBody>
          <a:bodyPr/>
          <a:lstStyle/>
          <a:p>
            <a:pPr marL="0" indent="0">
              <a:buNone/>
            </a:pPr>
            <a:r>
              <a:rPr lang="en-US"/>
              <a:t>What would we do differently?</a:t>
            </a:r>
          </a:p>
        </p:txBody>
      </p:sp>
      <p:sp>
        <p:nvSpPr>
          <p:cNvPr id="4" name="Tekstiruutu 3">
            <a:extLst>
              <a:ext uri="{FF2B5EF4-FFF2-40B4-BE49-F238E27FC236}">
                <a16:creationId xmlns:a16="http://schemas.microsoft.com/office/drawing/2014/main" id="{F94B25AA-6F7A-890D-1344-C79677846666}"/>
              </a:ext>
            </a:extLst>
          </p:cNvPr>
          <p:cNvSpPr txBox="1"/>
          <p:nvPr/>
        </p:nvSpPr>
        <p:spPr>
          <a:xfrm>
            <a:off x="6096000" y="1351508"/>
            <a:ext cx="5660571" cy="4154984"/>
          </a:xfrm>
          <a:prstGeom prst="rect">
            <a:avLst/>
          </a:prstGeom>
          <a:noFill/>
        </p:spPr>
        <p:txBody>
          <a:bodyPr wrap="square" rtlCol="0">
            <a:spAutoFit/>
          </a:bodyPr>
          <a:lstStyle/>
          <a:p>
            <a:pPr marL="285750" indent="-285750">
              <a:buFont typeface="Arial" panose="020B0604020202020204" pitchFamily="34" charset="0"/>
              <a:buChar char="•"/>
            </a:pPr>
            <a:r>
              <a:rPr lang="en-US" sz="2400"/>
              <a:t>Motor sounds and other extra sound effects would’ve been nice to try to record by ourselves</a:t>
            </a:r>
          </a:p>
          <a:p>
            <a:pPr marL="285750" indent="-285750">
              <a:buFont typeface="Arial" panose="020B0604020202020204" pitchFamily="34" charset="0"/>
              <a:buChar char="•"/>
            </a:pPr>
            <a:r>
              <a:rPr lang="en-US" sz="2400"/>
              <a:t>More hours would have been nice to put into the project, if work did not get in the way</a:t>
            </a:r>
          </a:p>
          <a:p>
            <a:pPr marL="285750" indent="-285750">
              <a:buFont typeface="Arial" panose="020B0604020202020204" pitchFamily="34" charset="0"/>
              <a:buChar char="•"/>
            </a:pPr>
            <a:r>
              <a:rPr lang="en-US" sz="2400"/>
              <a:t>Settings would have been nice to include</a:t>
            </a:r>
          </a:p>
          <a:p>
            <a:pPr marL="285750" indent="-285750">
              <a:buFont typeface="Arial" panose="020B0604020202020204" pitchFamily="34" charset="0"/>
              <a:buChar char="•"/>
            </a:pPr>
            <a:r>
              <a:rPr lang="en-US" sz="2400"/>
              <a:t>Implementing the planned pizza box penalty system</a:t>
            </a:r>
          </a:p>
          <a:p>
            <a:pPr marL="285750" indent="-285750">
              <a:buFont typeface="Arial" panose="020B0604020202020204" pitchFamily="34" charset="0"/>
              <a:buChar char="•"/>
            </a:pPr>
            <a:r>
              <a:rPr lang="en-US" sz="2400"/>
              <a:t>Getting the cars to move on the road</a:t>
            </a:r>
            <a:endParaRPr lang="fi-FI" sz="2400"/>
          </a:p>
        </p:txBody>
      </p:sp>
    </p:spTree>
    <p:extLst>
      <p:ext uri="{BB962C8B-B14F-4D97-AF65-F5344CB8AC3E}">
        <p14:creationId xmlns:p14="http://schemas.microsoft.com/office/powerpoint/2010/main" val="385423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4A816-C06F-13CA-D80E-DC95747E7A96}"/>
            </a:ext>
          </a:extLst>
        </p:cNvPr>
        <p:cNvGrpSpPr/>
        <p:nvPr/>
      </p:nvGrpSpPr>
      <p:grpSpPr>
        <a:xfrm>
          <a:off x="0" y="0"/>
          <a:ext cx="0" cy="0"/>
          <a:chOff x="0" y="0"/>
          <a:chExt cx="0" cy="0"/>
        </a:xfrm>
      </p:grpSpPr>
      <p:pic>
        <p:nvPicPr>
          <p:cNvPr id="8" name="Kuva 7" descr="Kuva, joka sisältää kohteen clipart, piirros, kuvitus, animaatio&#10;&#10;Kuvaus luotu automaattisesti">
            <a:extLst>
              <a:ext uri="{FF2B5EF4-FFF2-40B4-BE49-F238E27FC236}">
                <a16:creationId xmlns:a16="http://schemas.microsoft.com/office/drawing/2014/main" id="{6372510A-7D85-9239-696B-86AFE2A9AC61}"/>
              </a:ext>
            </a:extLst>
          </p:cNvPr>
          <p:cNvPicPr>
            <a:picLocks noGrp="1" noRot="1" noChangeAspect="1" noMove="1" noResize="1" noEditPoints="1" noAdjustHandles="1" noChangeArrowheads="1" noChangeShapeType="1" noCrop="1"/>
          </p:cNvPicPr>
          <p:nvPr/>
        </p:nvPicPr>
        <p:blipFill>
          <a:blip r:embed="rId3">
            <a:alphaModFix amt="38000"/>
          </a:blip>
          <a:stretch>
            <a:fillRect/>
          </a:stretch>
        </p:blipFill>
        <p:spPr>
          <a:xfrm>
            <a:off x="7518211" y="557360"/>
            <a:ext cx="4562491" cy="5632704"/>
          </a:xfrm>
          <a:prstGeom prst="rect">
            <a:avLst/>
          </a:prstGeom>
          <a:noFill/>
        </p:spPr>
      </p:pic>
      <p:sp>
        <p:nvSpPr>
          <p:cNvPr id="9" name="Suorakulmio 8">
            <a:extLst>
              <a:ext uri="{FF2B5EF4-FFF2-40B4-BE49-F238E27FC236}">
                <a16:creationId xmlns:a16="http://schemas.microsoft.com/office/drawing/2014/main" id="{7153B23C-4D3B-FDEF-134B-96D4A3EFC11A}"/>
              </a:ext>
            </a:extLst>
          </p:cNvPr>
          <p:cNvSpPr>
            <a:spLocks noGrp="1" noRot="1" noMove="1" noResize="1" noEditPoints="1" noAdjustHandles="1" noChangeArrowheads="1" noChangeShapeType="1"/>
          </p:cNvSpPr>
          <p:nvPr/>
        </p:nvSpPr>
        <p:spPr>
          <a:xfrm>
            <a:off x="7518211" y="287358"/>
            <a:ext cx="3574164" cy="6379698"/>
          </a:xfrm>
          <a:prstGeom prst="rect">
            <a:avLst/>
          </a:prstGeom>
          <a:gradFill>
            <a:gsLst>
              <a:gs pos="0">
                <a:schemeClr val="bg1"/>
              </a:gs>
              <a:gs pos="100000">
                <a:schemeClr val="bg1">
                  <a:alpha val="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 name="Otsikko 1">
            <a:extLst>
              <a:ext uri="{FF2B5EF4-FFF2-40B4-BE49-F238E27FC236}">
                <a16:creationId xmlns:a16="http://schemas.microsoft.com/office/drawing/2014/main" id="{BCFD8273-EB39-6562-CD85-DB4157DEA412}"/>
              </a:ext>
            </a:extLst>
          </p:cNvPr>
          <p:cNvSpPr>
            <a:spLocks noGrp="1"/>
          </p:cNvSpPr>
          <p:nvPr>
            <p:ph type="title"/>
          </p:nvPr>
        </p:nvSpPr>
        <p:spPr>
          <a:xfrm>
            <a:off x="838199" y="2151644"/>
            <a:ext cx="4629539" cy="1325563"/>
          </a:xfrm>
        </p:spPr>
        <p:txBody>
          <a:bodyPr anchor="b"/>
          <a:lstStyle/>
          <a:p>
            <a:r>
              <a:rPr lang="en-US" b="1"/>
              <a:t>The Hours</a:t>
            </a:r>
            <a:endParaRPr lang="fi-FI" b="1"/>
          </a:p>
        </p:txBody>
      </p:sp>
      <p:sp>
        <p:nvSpPr>
          <p:cNvPr id="3" name="Sisällön paikkamerkki 2">
            <a:extLst>
              <a:ext uri="{FF2B5EF4-FFF2-40B4-BE49-F238E27FC236}">
                <a16:creationId xmlns:a16="http://schemas.microsoft.com/office/drawing/2014/main" id="{825275BE-9F53-8659-D9BB-76D30BB6A865}"/>
              </a:ext>
            </a:extLst>
          </p:cNvPr>
          <p:cNvSpPr>
            <a:spLocks noGrp="1"/>
          </p:cNvSpPr>
          <p:nvPr>
            <p:ph idx="1"/>
          </p:nvPr>
        </p:nvSpPr>
        <p:spPr>
          <a:xfrm>
            <a:off x="838200" y="3477207"/>
            <a:ext cx="4629538" cy="883299"/>
          </a:xfrm>
        </p:spPr>
        <p:txBody>
          <a:bodyPr/>
          <a:lstStyle/>
          <a:p>
            <a:pPr marL="0" indent="0">
              <a:buNone/>
            </a:pPr>
            <a:r>
              <a:rPr lang="en-US"/>
              <a:t>Total hours worked on the project</a:t>
            </a:r>
          </a:p>
        </p:txBody>
      </p:sp>
      <p:sp>
        <p:nvSpPr>
          <p:cNvPr id="5" name="Tekstiruutu 4">
            <a:extLst>
              <a:ext uri="{FF2B5EF4-FFF2-40B4-BE49-F238E27FC236}">
                <a16:creationId xmlns:a16="http://schemas.microsoft.com/office/drawing/2014/main" id="{C618B743-771F-922C-AFFF-AB85B34CDA75}"/>
              </a:ext>
            </a:extLst>
          </p:cNvPr>
          <p:cNvSpPr txBox="1"/>
          <p:nvPr/>
        </p:nvSpPr>
        <p:spPr>
          <a:xfrm>
            <a:off x="6462839" y="1228397"/>
            <a:ext cx="4629536" cy="4401205"/>
          </a:xfrm>
          <a:prstGeom prst="rect">
            <a:avLst/>
          </a:prstGeom>
          <a:noFill/>
        </p:spPr>
        <p:txBody>
          <a:bodyPr wrap="square" lIns="91440" tIns="45720" rIns="91440" bIns="45720" rtlCol="0" anchor="t">
            <a:spAutoFit/>
          </a:bodyPr>
          <a:lstStyle/>
          <a:p>
            <a:pPr>
              <a:spcAft>
                <a:spcPts val="1200"/>
              </a:spcAft>
            </a:pPr>
            <a:r>
              <a:rPr lang="en-US" sz="2400" b="1"/>
              <a:t>Aleksi:</a:t>
            </a:r>
            <a:br>
              <a:rPr lang="en-US" sz="2400" b="1"/>
            </a:br>
            <a:r>
              <a:rPr lang="en-US" sz="2400"/>
              <a:t>Weekly: ~10h, Total: 45h</a:t>
            </a:r>
          </a:p>
          <a:p>
            <a:pPr>
              <a:spcAft>
                <a:spcPts val="1200"/>
              </a:spcAft>
            </a:pPr>
            <a:r>
              <a:rPr lang="en-US" sz="2400" b="1"/>
              <a:t>Arttu:</a:t>
            </a:r>
            <a:br>
              <a:rPr lang="en-US" sz="2400" b="1"/>
            </a:br>
            <a:r>
              <a:rPr lang="en-US" sz="2400"/>
              <a:t>Weekly: ~10 h, Total: ~40 h</a:t>
            </a:r>
          </a:p>
          <a:p>
            <a:pPr>
              <a:spcAft>
                <a:spcPts val="1200"/>
              </a:spcAft>
            </a:pPr>
            <a:r>
              <a:rPr lang="en-US" sz="2400" b="1"/>
              <a:t>Janne:</a:t>
            </a:r>
            <a:br>
              <a:rPr lang="en-US" sz="2400" b="1"/>
            </a:br>
            <a:r>
              <a:rPr lang="en-US" sz="2400"/>
              <a:t>Weekly: 10 h, Total: 50h</a:t>
            </a:r>
          </a:p>
          <a:p>
            <a:pPr marL="0" algn="l" rtl="0" eaLnBrk="1" latinLnBrk="0" hangingPunct="1">
              <a:spcAft>
                <a:spcPts val="1200"/>
              </a:spcAft>
            </a:pPr>
            <a:r>
              <a:rPr lang="en-US" sz="2400" b="1" err="1"/>
              <a:t>Joona</a:t>
            </a:r>
            <a:r>
              <a:rPr lang="en-US" sz="2400" b="1"/>
              <a:t>:</a:t>
            </a:r>
            <a:br>
              <a:rPr lang="en-US" sz="2400"/>
            </a:br>
            <a:r>
              <a:rPr lang="en-US" sz="2400" kern="1200">
                <a:solidFill>
                  <a:srgbClr val="FFFFFF"/>
                </a:solidFill>
                <a:effectLst/>
                <a:latin typeface="Aptos"/>
              </a:rPr>
              <a:t>Weekly: </a:t>
            </a:r>
            <a:r>
              <a:rPr lang="en-US" sz="2400"/>
              <a:t>~8 h</a:t>
            </a:r>
            <a:r>
              <a:rPr lang="en-US" sz="2400" kern="1200">
                <a:solidFill>
                  <a:srgbClr val="FFFFFF"/>
                </a:solidFill>
                <a:effectLst/>
                <a:latin typeface="Aptos"/>
              </a:rPr>
              <a:t>, Total: </a:t>
            </a:r>
            <a:r>
              <a:rPr lang="en-US" sz="2400"/>
              <a:t>~40 h</a:t>
            </a:r>
            <a:endParaRPr lang="en-US" sz="2400" kern="1200">
              <a:solidFill>
                <a:srgbClr val="FFFFFF"/>
              </a:solidFill>
              <a:effectLst/>
              <a:latin typeface="Aptos"/>
            </a:endParaRPr>
          </a:p>
          <a:p>
            <a:pPr marL="0" algn="l" rtl="0" eaLnBrk="1" latinLnBrk="0" hangingPunct="1">
              <a:spcAft>
                <a:spcPts val="1200"/>
              </a:spcAft>
            </a:pPr>
            <a:r>
              <a:rPr lang="en-US" sz="2400" b="1">
                <a:solidFill>
                  <a:srgbClr val="FFFFFF"/>
                </a:solidFill>
                <a:latin typeface="Aptos"/>
              </a:rPr>
              <a:t>Saku:</a:t>
            </a:r>
            <a:br>
              <a:rPr lang="en-US" sz="2400">
                <a:latin typeface="Aptos" panose="020B0004020202020204" pitchFamily="34" charset="0"/>
              </a:rPr>
            </a:br>
            <a:r>
              <a:rPr lang="en-US" sz="2400" kern="1200">
                <a:solidFill>
                  <a:srgbClr val="FFFFFF"/>
                </a:solidFill>
                <a:effectLst/>
                <a:latin typeface="Aptos"/>
              </a:rPr>
              <a:t>Weekly: ~20 h, Total: ~120 h</a:t>
            </a:r>
            <a:endParaRPr lang="fi-FI" sz="2400">
              <a:latin typeface="Aptos"/>
            </a:endParaRPr>
          </a:p>
        </p:txBody>
      </p:sp>
    </p:spTree>
    <p:extLst>
      <p:ext uri="{BB962C8B-B14F-4D97-AF65-F5344CB8AC3E}">
        <p14:creationId xmlns:p14="http://schemas.microsoft.com/office/powerpoint/2010/main" val="164836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F3ED9-E061-7673-C64D-9EF1C085ABF3}"/>
            </a:ext>
          </a:extLst>
        </p:cNvPr>
        <p:cNvGrpSpPr/>
        <p:nvPr/>
      </p:nvGrpSpPr>
      <p:grpSpPr>
        <a:xfrm>
          <a:off x="0" y="0"/>
          <a:ext cx="0" cy="0"/>
          <a:chOff x="0" y="0"/>
          <a:chExt cx="0" cy="0"/>
        </a:xfrm>
      </p:grpSpPr>
      <p:sp>
        <p:nvSpPr>
          <p:cNvPr id="2" name="Otsikko 1">
            <a:extLst>
              <a:ext uri="{FF2B5EF4-FFF2-40B4-BE49-F238E27FC236}">
                <a16:creationId xmlns:a16="http://schemas.microsoft.com/office/drawing/2014/main" id="{E8C81696-C66F-BD74-7DFC-C5D8024A30F1}"/>
              </a:ext>
            </a:extLst>
          </p:cNvPr>
          <p:cNvSpPr>
            <a:spLocks noGrp="1"/>
          </p:cNvSpPr>
          <p:nvPr>
            <p:ph type="ctrTitle"/>
          </p:nvPr>
        </p:nvSpPr>
        <p:spPr>
          <a:xfrm>
            <a:off x="599608" y="679731"/>
            <a:ext cx="4942775" cy="3736540"/>
          </a:xfrm>
        </p:spPr>
        <p:txBody>
          <a:bodyPr>
            <a:normAutofit/>
          </a:bodyPr>
          <a:lstStyle/>
          <a:p>
            <a:pPr algn="l"/>
            <a:r>
              <a:rPr lang="fi-FI" b="1"/>
              <a:t>Kiitos</a:t>
            </a:r>
          </a:p>
        </p:txBody>
      </p:sp>
      <p:sp>
        <p:nvSpPr>
          <p:cNvPr id="6" name="Tähti: 5-sakarainen 5">
            <a:extLst>
              <a:ext uri="{FF2B5EF4-FFF2-40B4-BE49-F238E27FC236}">
                <a16:creationId xmlns:a16="http://schemas.microsoft.com/office/drawing/2014/main" id="{4BD883DF-8281-187C-D0E5-31D06306208C}"/>
              </a:ext>
            </a:extLst>
          </p:cNvPr>
          <p:cNvSpPr/>
          <p:nvPr/>
        </p:nvSpPr>
        <p:spPr>
          <a:xfrm flipH="1">
            <a:off x="696645" y="4337860"/>
            <a:ext cx="384561" cy="334710"/>
          </a:xfrm>
          <a:prstGeom prst="star5">
            <a:avLst/>
          </a:prstGeom>
          <a:solidFill>
            <a:srgbClr val="B44A21"/>
          </a:solidFill>
          <a:ln>
            <a:solidFill>
              <a:srgbClr val="FAECE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9" name="Tähti: 5-sakarainen 8">
            <a:extLst>
              <a:ext uri="{FF2B5EF4-FFF2-40B4-BE49-F238E27FC236}">
                <a16:creationId xmlns:a16="http://schemas.microsoft.com/office/drawing/2014/main" id="{6534571B-49A0-8AB5-BE27-0E100137B6CF}"/>
              </a:ext>
            </a:extLst>
          </p:cNvPr>
          <p:cNvSpPr/>
          <p:nvPr/>
        </p:nvSpPr>
        <p:spPr>
          <a:xfrm flipH="1">
            <a:off x="1273487" y="4337860"/>
            <a:ext cx="384561" cy="334710"/>
          </a:xfrm>
          <a:prstGeom prst="star5">
            <a:avLst/>
          </a:prstGeom>
          <a:solidFill>
            <a:srgbClr val="B44A21"/>
          </a:solidFill>
          <a:ln>
            <a:solidFill>
              <a:srgbClr val="FAECE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1" name="Tähti: 5-sakarainen 10">
            <a:extLst>
              <a:ext uri="{FF2B5EF4-FFF2-40B4-BE49-F238E27FC236}">
                <a16:creationId xmlns:a16="http://schemas.microsoft.com/office/drawing/2014/main" id="{8341FEC2-13C4-41E5-4CBD-6470EFE3CB3E}"/>
              </a:ext>
            </a:extLst>
          </p:cNvPr>
          <p:cNvSpPr/>
          <p:nvPr/>
        </p:nvSpPr>
        <p:spPr>
          <a:xfrm flipH="1">
            <a:off x="1850327" y="4337860"/>
            <a:ext cx="384561" cy="334710"/>
          </a:xfrm>
          <a:prstGeom prst="star5">
            <a:avLst/>
          </a:prstGeom>
          <a:solidFill>
            <a:srgbClr val="B44A21"/>
          </a:solidFill>
          <a:ln>
            <a:solidFill>
              <a:srgbClr val="FAECE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5" name="Tähti: 5-sakarainen 14">
            <a:extLst>
              <a:ext uri="{FF2B5EF4-FFF2-40B4-BE49-F238E27FC236}">
                <a16:creationId xmlns:a16="http://schemas.microsoft.com/office/drawing/2014/main" id="{D9455F18-F66E-A2B4-25AB-2149B70216BD}"/>
              </a:ext>
            </a:extLst>
          </p:cNvPr>
          <p:cNvSpPr/>
          <p:nvPr/>
        </p:nvSpPr>
        <p:spPr>
          <a:xfrm flipH="1">
            <a:off x="3004010" y="4337860"/>
            <a:ext cx="384561" cy="334710"/>
          </a:xfrm>
          <a:prstGeom prst="star5">
            <a:avLst/>
          </a:prstGeom>
          <a:solidFill>
            <a:srgbClr val="B44A21"/>
          </a:solidFill>
          <a:ln>
            <a:solidFill>
              <a:srgbClr val="FAECE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7" name="Tähti: 5-sakarainen 16">
            <a:extLst>
              <a:ext uri="{FF2B5EF4-FFF2-40B4-BE49-F238E27FC236}">
                <a16:creationId xmlns:a16="http://schemas.microsoft.com/office/drawing/2014/main" id="{ACDD0475-DAC8-1BBC-095E-200AC5947BDD}"/>
              </a:ext>
            </a:extLst>
          </p:cNvPr>
          <p:cNvSpPr/>
          <p:nvPr/>
        </p:nvSpPr>
        <p:spPr>
          <a:xfrm flipH="1">
            <a:off x="2427170" y="4337860"/>
            <a:ext cx="384561" cy="334710"/>
          </a:xfrm>
          <a:prstGeom prst="star5">
            <a:avLst/>
          </a:prstGeom>
          <a:solidFill>
            <a:srgbClr val="B44A21"/>
          </a:solidFill>
          <a:ln>
            <a:solidFill>
              <a:srgbClr val="FAECE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 name="Tekstiruutu 3">
            <a:extLst>
              <a:ext uri="{FF2B5EF4-FFF2-40B4-BE49-F238E27FC236}">
                <a16:creationId xmlns:a16="http://schemas.microsoft.com/office/drawing/2014/main" id="{E6379AB8-A6A8-6906-7E5F-BE3AE7DD3810}"/>
              </a:ext>
            </a:extLst>
          </p:cNvPr>
          <p:cNvSpPr txBox="1"/>
          <p:nvPr/>
        </p:nvSpPr>
        <p:spPr>
          <a:xfrm>
            <a:off x="9749327" y="92579"/>
            <a:ext cx="232160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i-FI">
                <a:solidFill>
                  <a:schemeClr val="bg1">
                    <a:lumMod val="95000"/>
                    <a:lumOff val="5000"/>
                  </a:schemeClr>
                </a:solidFill>
              </a:rPr>
              <a:t>Ps. Emacs on ihan vitun paska editori.</a:t>
            </a:r>
            <a:br>
              <a:rPr lang="fi-FI">
                <a:solidFill>
                  <a:schemeClr val="bg1">
                    <a:lumMod val="95000"/>
                    <a:lumOff val="5000"/>
                  </a:schemeClr>
                </a:solidFill>
              </a:rPr>
            </a:br>
            <a:r>
              <a:rPr lang="fi-FI">
                <a:solidFill>
                  <a:schemeClr val="bg1">
                    <a:lumMod val="95000"/>
                    <a:lumOff val="5000"/>
                  </a:schemeClr>
                </a:solidFill>
              </a:rPr>
              <a:t>Nano FTW!</a:t>
            </a:r>
          </a:p>
        </p:txBody>
      </p:sp>
      <p:pic>
        <p:nvPicPr>
          <p:cNvPr id="12" name="Kuva 11" descr="Kuva, joka sisältää kohteen clipart, kuvitus, Animoidut lastenohjelmat, animaatio&#10;&#10;Kuvaus luotu automaattisesti">
            <a:extLst>
              <a:ext uri="{FF2B5EF4-FFF2-40B4-BE49-F238E27FC236}">
                <a16:creationId xmlns:a16="http://schemas.microsoft.com/office/drawing/2014/main" id="{15A0C18F-32D6-9034-25AA-CC2F38915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1122" y="1519579"/>
            <a:ext cx="7001270" cy="4319025"/>
          </a:xfrm>
          <a:prstGeom prst="rect">
            <a:avLst/>
          </a:prstGeom>
        </p:spPr>
      </p:pic>
      <p:sp>
        <p:nvSpPr>
          <p:cNvPr id="13" name="Suorakulmio 12">
            <a:extLst>
              <a:ext uri="{FF2B5EF4-FFF2-40B4-BE49-F238E27FC236}">
                <a16:creationId xmlns:a16="http://schemas.microsoft.com/office/drawing/2014/main" id="{EDAA6CC3-53AB-B5B7-762F-5780621D3C4A}"/>
              </a:ext>
            </a:extLst>
          </p:cNvPr>
          <p:cNvSpPr/>
          <p:nvPr/>
        </p:nvSpPr>
        <p:spPr>
          <a:xfrm>
            <a:off x="4591122" y="287358"/>
            <a:ext cx="5631401" cy="6379698"/>
          </a:xfrm>
          <a:prstGeom prst="rect">
            <a:avLst/>
          </a:prstGeom>
          <a:gradFill>
            <a:gsLst>
              <a:gs pos="0">
                <a:schemeClr val="bg1"/>
              </a:gs>
              <a:gs pos="100000">
                <a:schemeClr val="bg1">
                  <a:alpha val="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a:p>
        </p:txBody>
      </p:sp>
    </p:spTree>
    <p:extLst>
      <p:ext uri="{BB962C8B-B14F-4D97-AF65-F5344CB8AC3E}">
        <p14:creationId xmlns:p14="http://schemas.microsoft.com/office/powerpoint/2010/main" val="22029619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6</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Delivery Trail</vt:lpstr>
      <vt:lpstr>The Success</vt:lpstr>
      <vt:lpstr>The Problems</vt:lpstr>
      <vt:lpstr>The Improvements</vt:lpstr>
      <vt:lpstr>The Hours</vt:lpstr>
      <vt:lpstr>Kiitos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2024-12-17T08:32:37Z</dcterms:created>
  <dcterms:modified xsi:type="dcterms:W3CDTF">2024-12-17T11:33:54Z</dcterms:modified>
</cp:coreProperties>
</file>