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101" y="1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0710" y="383895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 Repository to Integrate with Pipline (like Trivy for OS scanning)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197482" y="22729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423650" y="3341543"/>
            <a:ext cx="1308000" cy="71884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 OR the Application/OS Code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0" y="42839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-55880" y="423019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H="1" flipV="1">
            <a:off x="5197482" y="2571750"/>
            <a:ext cx="534168" cy="1129215"/>
          </a:xfrm>
          <a:prstGeom prst="bentConnector5">
            <a:avLst>
              <a:gd name="adj1" fmla="val -42796"/>
              <a:gd name="adj2" fmla="val 52684"/>
              <a:gd name="adj3" fmla="val 1427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CD4640E4-3316-4AC7-A4F3-6A5F04B113A7}"/>
              </a:ext>
            </a:extLst>
          </p:cNvPr>
          <p:cNvSpPr/>
          <p:nvPr/>
        </p:nvSpPr>
        <p:spPr>
          <a:xfrm>
            <a:off x="2087931" y="2246534"/>
            <a:ext cx="97127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 like CodePipline or Circle CI</a:t>
            </a:r>
            <a:endParaRPr sz="1000" dirty="0"/>
          </a:p>
        </p:txBody>
      </p:sp>
      <p:sp>
        <p:nvSpPr>
          <p:cNvPr id="24" name="Google Shape;57;p13">
            <a:extLst>
              <a:ext uri="{FF2B5EF4-FFF2-40B4-BE49-F238E27FC236}">
                <a16:creationId xmlns:a16="http://schemas.microsoft.com/office/drawing/2014/main" id="{736CA440-DB84-4492-A03D-164A31365AC7}"/>
              </a:ext>
            </a:extLst>
          </p:cNvPr>
          <p:cNvSpPr/>
          <p:nvPr/>
        </p:nvSpPr>
        <p:spPr>
          <a:xfrm>
            <a:off x="11852" y="2060170"/>
            <a:ext cx="1261716" cy="95043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Checked into Version Control (GitHub Or CodeCommit)</a:t>
            </a:r>
            <a:endParaRPr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D1B4C1E-8887-43B5-B76A-C6CF092F1E2C}"/>
              </a:ext>
            </a:extLst>
          </p:cNvPr>
          <p:cNvCxnSpPr>
            <a:cxnSpLocks/>
            <a:stCxn id="58" idx="3"/>
            <a:endCxn id="24" idx="2"/>
          </p:cNvCxnSpPr>
          <p:nvPr/>
        </p:nvCxnSpPr>
        <p:spPr>
          <a:xfrm flipH="1" flipV="1">
            <a:off x="642710" y="3010602"/>
            <a:ext cx="609410" cy="1518389"/>
          </a:xfrm>
          <a:prstGeom prst="bentConnector4">
            <a:avLst>
              <a:gd name="adj1" fmla="val -37512"/>
              <a:gd name="adj2" fmla="val 59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EC57F1-48C1-496C-8922-C95ABD9C3BC6}"/>
              </a:ext>
            </a:extLst>
          </p:cNvPr>
          <p:cNvCxnSpPr>
            <a:cxnSpLocks/>
            <a:stCxn id="57" idx="3"/>
            <a:endCxn id="24" idx="0"/>
          </p:cNvCxnSpPr>
          <p:nvPr/>
        </p:nvCxnSpPr>
        <p:spPr>
          <a:xfrm flipH="1">
            <a:off x="642710" y="727190"/>
            <a:ext cx="665290" cy="1332980"/>
          </a:xfrm>
          <a:prstGeom prst="bentConnector4">
            <a:avLst>
              <a:gd name="adj1" fmla="val -34361"/>
              <a:gd name="adj2" fmla="val 612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83390E-60C0-4641-A868-A7060A2195F7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>
            <a:off x="1273568" y="2535386"/>
            <a:ext cx="814363" cy="99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56;p13">
            <a:extLst>
              <a:ext uri="{FF2B5EF4-FFF2-40B4-BE49-F238E27FC236}">
                <a16:creationId xmlns:a16="http://schemas.microsoft.com/office/drawing/2014/main" id="{5C2C131D-B073-4836-9621-DF489A60B8D6}"/>
              </a:ext>
            </a:extLst>
          </p:cNvPr>
          <p:cNvSpPr/>
          <p:nvPr/>
        </p:nvSpPr>
        <p:spPr>
          <a:xfrm>
            <a:off x="3515510" y="224016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Did Code Pass Vulnerability Scan?</a:t>
            </a:r>
            <a:endParaRPr sz="10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E491B0-4452-4A45-9F47-C5217C4C2CCD}"/>
              </a:ext>
            </a:extLst>
          </p:cNvPr>
          <p:cNvCxnSpPr>
            <a:stCxn id="11" idx="3"/>
            <a:endCxn id="41" idx="1"/>
          </p:cNvCxnSpPr>
          <p:nvPr/>
        </p:nvCxnSpPr>
        <p:spPr>
          <a:xfrm flipV="1">
            <a:off x="3059203" y="2538960"/>
            <a:ext cx="456307" cy="63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374444-0468-4496-A16E-99EDCA745CD0}"/>
              </a:ext>
            </a:extLst>
          </p:cNvPr>
          <p:cNvCxnSpPr>
            <a:stCxn id="41" idx="2"/>
            <a:endCxn id="56" idx="1"/>
          </p:cNvCxnSpPr>
          <p:nvPr/>
        </p:nvCxnSpPr>
        <p:spPr>
          <a:xfrm rot="16200000" flipH="1">
            <a:off x="3864978" y="3142292"/>
            <a:ext cx="863205" cy="25414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56;p13">
            <a:extLst>
              <a:ext uri="{FF2B5EF4-FFF2-40B4-BE49-F238E27FC236}">
                <a16:creationId xmlns:a16="http://schemas.microsoft.com/office/drawing/2014/main" id="{0D4457FE-2F64-4B35-88A4-11EBBA5241A6}"/>
              </a:ext>
            </a:extLst>
          </p:cNvPr>
          <p:cNvSpPr/>
          <p:nvPr/>
        </p:nvSpPr>
        <p:spPr>
          <a:xfrm>
            <a:off x="4131190" y="380203"/>
            <a:ext cx="1892920" cy="95313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DevSecOps Alerted (Team or Common </a:t>
            </a:r>
            <a:r>
              <a:rPr lang="en" sz="1000">
                <a:solidFill>
                  <a:srgbClr val="FF0000"/>
                </a:solidFill>
              </a:rPr>
              <a:t>Dashboard)</a:t>
            </a:r>
            <a:br>
              <a:rPr lang="en" sz="1000">
                <a:solidFill>
                  <a:srgbClr val="FF0000"/>
                </a:solidFill>
              </a:rPr>
            </a:br>
            <a:endParaRPr lang="en" sz="10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Back to Development/DevOps for update or remediation.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B9B752F-2142-4CC8-8D70-A1FE30116369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rot="5400000" flipH="1" flipV="1">
            <a:off x="4170168" y="1332678"/>
            <a:ext cx="906825" cy="9081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837B00-35F5-4BA0-9E93-4878191F1CB7}"/>
              </a:ext>
            </a:extLst>
          </p:cNvPr>
          <p:cNvCxnSpPr>
            <a:stCxn id="54" idx="0"/>
            <a:endCxn id="11" idx="2"/>
          </p:cNvCxnSpPr>
          <p:nvPr/>
        </p:nvCxnSpPr>
        <p:spPr>
          <a:xfrm rot="16200000" flipV="1">
            <a:off x="2091730" y="3325972"/>
            <a:ext cx="994819" cy="31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55;p13">
            <a:extLst>
              <a:ext uri="{FF2B5EF4-FFF2-40B4-BE49-F238E27FC236}">
                <a16:creationId xmlns:a16="http://schemas.microsoft.com/office/drawing/2014/main" id="{CE7CC235-2EEE-4249-B4D9-26E26E0A02A3}"/>
              </a:ext>
            </a:extLst>
          </p:cNvPr>
          <p:cNvSpPr/>
          <p:nvPr/>
        </p:nvSpPr>
        <p:spPr>
          <a:xfrm>
            <a:off x="7259320" y="660138"/>
            <a:ext cx="1777222" cy="99086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Guard Duty + AWS Inspector (Triggered periodically with a Lambda Function) + AWS Security Hub</a:t>
            </a:r>
            <a:endParaRPr sz="1000" dirty="0"/>
          </a:p>
        </p:txBody>
      </p:sp>
      <p:sp>
        <p:nvSpPr>
          <p:cNvPr id="37" name="Google Shape;55;p13">
            <a:extLst>
              <a:ext uri="{FF2B5EF4-FFF2-40B4-BE49-F238E27FC236}">
                <a16:creationId xmlns:a16="http://schemas.microsoft.com/office/drawing/2014/main" id="{518ECA50-CFD0-41C1-B62C-217C2E269DD5}"/>
              </a:ext>
            </a:extLst>
          </p:cNvPr>
          <p:cNvSpPr/>
          <p:nvPr/>
        </p:nvSpPr>
        <p:spPr>
          <a:xfrm>
            <a:off x="7370042" y="22729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 Deployment/Production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FB0E4A-241E-4B8B-A458-77D2F5C2C85E}"/>
              </a:ext>
            </a:extLst>
          </p:cNvPr>
          <p:cNvCxnSpPr>
            <a:stCxn id="55" idx="3"/>
            <a:endCxn id="37" idx="1"/>
          </p:cNvCxnSpPr>
          <p:nvPr/>
        </p:nvCxnSpPr>
        <p:spPr>
          <a:xfrm>
            <a:off x="6863982" y="2571750"/>
            <a:ext cx="506060" cy="12700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CB94648-D832-43DA-9AC0-F7D3D319837A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rot="16200000" flipH="1">
            <a:off x="7864636" y="1934294"/>
            <a:ext cx="621950" cy="55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102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Akuffo</dc:creator>
  <cp:lastModifiedBy>Stephen Akuffo</cp:lastModifiedBy>
  <cp:revision>5</cp:revision>
  <dcterms:modified xsi:type="dcterms:W3CDTF">2020-12-10T08:42:26Z</dcterms:modified>
</cp:coreProperties>
</file>