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31" y="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96181" y="377799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Tool Repository to Integrate with Pipline (like Trivy for OS scanning)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395961" y="197415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734309" y="2801104"/>
            <a:ext cx="1308000" cy="718844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 OR the Application/OS Code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0" y="149011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0" y="275699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 flipV="1">
            <a:off x="7042309" y="2272950"/>
            <a:ext cx="353652" cy="8875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7;p13">
            <a:extLst>
              <a:ext uri="{FF2B5EF4-FFF2-40B4-BE49-F238E27FC236}">
                <a16:creationId xmlns:a16="http://schemas.microsoft.com/office/drawing/2014/main" id="{CD4640E4-3316-4AC7-A4F3-6A5F04B113A7}"/>
              </a:ext>
            </a:extLst>
          </p:cNvPr>
          <p:cNvSpPr/>
          <p:nvPr/>
        </p:nvSpPr>
        <p:spPr>
          <a:xfrm>
            <a:off x="3059203" y="2087710"/>
            <a:ext cx="971272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Tool like CodePipline or Circle CI</a:t>
            </a:r>
            <a:endParaRPr sz="1000" dirty="0"/>
          </a:p>
        </p:txBody>
      </p:sp>
      <p:sp>
        <p:nvSpPr>
          <p:cNvPr id="24" name="Google Shape;57;p13">
            <a:extLst>
              <a:ext uri="{FF2B5EF4-FFF2-40B4-BE49-F238E27FC236}">
                <a16:creationId xmlns:a16="http://schemas.microsoft.com/office/drawing/2014/main" id="{736CA440-DB84-4492-A03D-164A31365AC7}"/>
              </a:ext>
            </a:extLst>
          </p:cNvPr>
          <p:cNvSpPr/>
          <p:nvPr/>
        </p:nvSpPr>
        <p:spPr>
          <a:xfrm>
            <a:off x="1354284" y="1911294"/>
            <a:ext cx="1261716" cy="950432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Checked into Version Control (GitHub Or CodeCommit)</a:t>
            </a:r>
            <a:endParaRPr sz="10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D1B4C1E-8887-43B5-B76A-C6CF092F1E2C}"/>
              </a:ext>
            </a:extLst>
          </p:cNvPr>
          <p:cNvCxnSpPr>
            <a:cxnSpLocks/>
            <a:stCxn id="58" idx="3"/>
            <a:endCxn id="24" idx="2"/>
          </p:cNvCxnSpPr>
          <p:nvPr/>
        </p:nvCxnSpPr>
        <p:spPr>
          <a:xfrm flipV="1">
            <a:off x="1308000" y="2861726"/>
            <a:ext cx="677142" cy="1940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EC57F1-48C1-496C-8922-C95ABD9C3BC6}"/>
              </a:ext>
            </a:extLst>
          </p:cNvPr>
          <p:cNvCxnSpPr>
            <a:cxnSpLocks/>
            <a:stCxn id="57" idx="3"/>
            <a:endCxn id="24" idx="0"/>
          </p:cNvCxnSpPr>
          <p:nvPr/>
        </p:nvCxnSpPr>
        <p:spPr>
          <a:xfrm>
            <a:off x="1308000" y="1788910"/>
            <a:ext cx="677142" cy="1223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083390E-60C0-4641-A868-A7060A2195F7}"/>
              </a:ext>
            </a:extLst>
          </p:cNvPr>
          <p:cNvCxnSpPr>
            <a:stCxn id="24" idx="3"/>
            <a:endCxn id="11" idx="1"/>
          </p:cNvCxnSpPr>
          <p:nvPr/>
        </p:nvCxnSpPr>
        <p:spPr>
          <a:xfrm>
            <a:off x="2616000" y="2386510"/>
            <a:ext cx="443203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D0CD0-4C48-43AF-BF4B-0F2DC04E2F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75745" y="3154403"/>
            <a:ext cx="1050948" cy="112761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56;p13">
            <a:extLst>
              <a:ext uri="{FF2B5EF4-FFF2-40B4-BE49-F238E27FC236}">
                <a16:creationId xmlns:a16="http://schemas.microsoft.com/office/drawing/2014/main" id="{5C2C131D-B073-4836-9621-DF489A60B8D6}"/>
              </a:ext>
            </a:extLst>
          </p:cNvPr>
          <p:cNvSpPr/>
          <p:nvPr/>
        </p:nvSpPr>
        <p:spPr>
          <a:xfrm>
            <a:off x="4426309" y="206722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Did Code Pass Vulnerability Scan?</a:t>
            </a:r>
            <a:endParaRPr sz="10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E491B0-4452-4A45-9F47-C5217C4C2CCD}"/>
              </a:ext>
            </a:extLst>
          </p:cNvPr>
          <p:cNvCxnSpPr>
            <a:stCxn id="11" idx="3"/>
            <a:endCxn id="41" idx="1"/>
          </p:cNvCxnSpPr>
          <p:nvPr/>
        </p:nvCxnSpPr>
        <p:spPr>
          <a:xfrm flipV="1">
            <a:off x="4030475" y="2366020"/>
            <a:ext cx="395834" cy="204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2374444-0468-4496-A16E-99EDCA745CD0}"/>
              </a:ext>
            </a:extLst>
          </p:cNvPr>
          <p:cNvCxnSpPr>
            <a:stCxn id="41" idx="2"/>
            <a:endCxn id="56" idx="1"/>
          </p:cNvCxnSpPr>
          <p:nvPr/>
        </p:nvCxnSpPr>
        <p:spPr>
          <a:xfrm rot="16200000" flipH="1">
            <a:off x="5159456" y="2585673"/>
            <a:ext cx="495706" cy="65400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56;p13">
            <a:extLst>
              <a:ext uri="{FF2B5EF4-FFF2-40B4-BE49-F238E27FC236}">
                <a16:creationId xmlns:a16="http://schemas.microsoft.com/office/drawing/2014/main" id="{0D4457FE-2F64-4B35-88A4-11EBBA5241A6}"/>
              </a:ext>
            </a:extLst>
          </p:cNvPr>
          <p:cNvSpPr/>
          <p:nvPr/>
        </p:nvSpPr>
        <p:spPr>
          <a:xfrm>
            <a:off x="4131190" y="380203"/>
            <a:ext cx="1892920" cy="953132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DevSecOps Alerted (Team or Common </a:t>
            </a:r>
            <a:r>
              <a:rPr lang="en" sz="1000">
                <a:solidFill>
                  <a:srgbClr val="FF0000"/>
                </a:solidFill>
              </a:rPr>
              <a:t>Dashboard)</a:t>
            </a:r>
            <a:br>
              <a:rPr lang="en" sz="1000">
                <a:solidFill>
                  <a:srgbClr val="FF0000"/>
                </a:solidFill>
              </a:rPr>
            </a:br>
            <a:endParaRPr lang="en" sz="1000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Back to Development/DevOps for update or remediation.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B9B752F-2142-4CC8-8D70-A1FE30116369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rot="16200000" flipV="1">
            <a:off x="4712038" y="1698948"/>
            <a:ext cx="733885" cy="26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81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Akuffo</dc:creator>
  <cp:lastModifiedBy>Stephen Akuffo</cp:lastModifiedBy>
  <cp:revision>4</cp:revision>
  <dcterms:modified xsi:type="dcterms:W3CDTF">2020-12-10T07:26:41Z</dcterms:modified>
</cp:coreProperties>
</file>