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2013/10/27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846969" y="1821576"/>
            <a:ext cx="6347169" cy="2581022"/>
            <a:chOff x="846969" y="1821576"/>
            <a:chExt cx="6347169" cy="258102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846969" y="2329131"/>
              <a:ext cx="943487" cy="524977"/>
              <a:chOff x="497541" y="2067796"/>
              <a:chExt cx="1187355" cy="68154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41" y="2070077"/>
                <a:ext cx="1187355" cy="6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生成</a:t>
                </a:r>
                <a:r>
                  <a:rPr kumimoji="1" lang="ja-JP" altLang="en-US" sz="1400" dirty="0" smtClean="0"/>
                  <a:t>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07421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772888" y="2597319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220835" y="2329135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789370" y="288805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7937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303" y="3115855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019204" y="387937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55312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59112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2944805" y="3462766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062742" y="345465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04" y="1821576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315401" y="253303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035743" y="2834119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58699" y="3201155"/>
              <a:ext cx="1298121" cy="52322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43391" y="3209490"/>
              <a:ext cx="1365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値，</a:t>
              </a:r>
              <a:r>
                <a:rPr lang="ja-JP" altLang="en-US" sz="1400" dirty="0" smtClean="0"/>
                <a:t>誤り率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5767037" y="345465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6164473" y="3209490"/>
              <a:ext cx="1029665" cy="49200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276290" y="3190634"/>
              <a:ext cx="752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 smtClean="0"/>
                <a:t>PSNR</a:t>
              </a:r>
              <a:r>
                <a:rPr kumimoji="1" lang="ja-JP" altLang="en-US" sz="1400" dirty="0" smtClean="0"/>
                <a:t>値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誤り率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84</Words>
  <Application>Microsoft Macintosh PowerPoint</Application>
  <PresentationFormat>画面に合わせる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19</cp:revision>
  <dcterms:created xsi:type="dcterms:W3CDTF">2013-10-25T04:48:51Z</dcterms:created>
  <dcterms:modified xsi:type="dcterms:W3CDTF">2013-10-27T11:27:39Z</dcterms:modified>
</cp:coreProperties>
</file>