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-14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0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7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4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2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2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5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67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9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630B-B569-6947-8884-49FD9E3244B6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5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82849"/>
              </p:ext>
            </p:extLst>
          </p:nvPr>
        </p:nvGraphicFramePr>
        <p:xfrm>
          <a:off x="1524000" y="1889006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7932"/>
              </p:ext>
            </p:extLst>
          </p:nvPr>
        </p:nvGraphicFramePr>
        <p:xfrm>
          <a:off x="1524000" y="2483678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直線矢印コネクタ 9"/>
          <p:cNvCxnSpPr/>
          <p:nvPr/>
        </p:nvCxnSpPr>
        <p:spPr>
          <a:xfrm flipV="1">
            <a:off x="2732843" y="2347594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440128" y="1627396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カバービット列</a:t>
            </a:r>
            <a:endParaRPr kumimoji="1" lang="ja-JP" altLang="en-US" sz="11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40128" y="2317108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64849"/>
              </p:ext>
            </p:extLst>
          </p:nvPr>
        </p:nvGraphicFramePr>
        <p:xfrm>
          <a:off x="3238401" y="2135106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04974"/>
              </p:ext>
            </p:extLst>
          </p:nvPr>
        </p:nvGraphicFramePr>
        <p:xfrm>
          <a:off x="1524000" y="3570629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440128" y="3404059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80110" y="3389149"/>
            <a:ext cx="1678262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対応する誤りパターン</a:t>
            </a:r>
            <a:endParaRPr kumimoji="1" lang="ja-JP" altLang="en-US" sz="11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732843" y="3750236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087204" y="1760839"/>
            <a:ext cx="38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⊕</a:t>
            </a:r>
            <a:endParaRPr kumimoji="1" lang="ja-JP" altLang="en-US" sz="2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81793"/>
              </p:ext>
            </p:extLst>
          </p:nvPr>
        </p:nvGraphicFramePr>
        <p:xfrm>
          <a:off x="3202992" y="3560861"/>
          <a:ext cx="2400167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1440128" y="4010967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カバービット列</a:t>
            </a:r>
            <a:endParaRPr kumimoji="1" lang="ja-JP" altLang="en-US" sz="11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40128" y="4700679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21339"/>
              </p:ext>
            </p:extLst>
          </p:nvPr>
        </p:nvGraphicFramePr>
        <p:xfrm>
          <a:off x="1524000" y="4882195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87759"/>
              </p:ext>
            </p:extLst>
          </p:nvPr>
        </p:nvGraphicFramePr>
        <p:xfrm>
          <a:off x="1524000" y="4259182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直線矢印コネクタ 36"/>
          <p:cNvCxnSpPr/>
          <p:nvPr/>
        </p:nvCxnSpPr>
        <p:spPr>
          <a:xfrm flipV="1">
            <a:off x="4084386" y="4724505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94384"/>
              </p:ext>
            </p:extLst>
          </p:nvPr>
        </p:nvGraphicFramePr>
        <p:xfrm>
          <a:off x="4650989" y="4511436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260863" y="1238918"/>
            <a:ext cx="120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LSB</a:t>
            </a:r>
            <a:r>
              <a:rPr kumimoji="1" lang="ja-JP" altLang="en-US" b="1" dirty="0" smtClean="0"/>
              <a:t>法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60863" y="3034727"/>
            <a:ext cx="46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誤りパターン</a:t>
            </a:r>
            <a:r>
              <a:rPr lang="ja-JP" altLang="en-US" b="1" dirty="0" smtClean="0"/>
              <a:t>による埋め込み</a:t>
            </a:r>
            <a:r>
              <a:rPr kumimoji="1" lang="ja-JP" altLang="en-US" b="1" dirty="0" smtClean="0"/>
              <a:t>法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8344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846967" y="1821576"/>
            <a:ext cx="6347171" cy="2581022"/>
            <a:chOff x="846967" y="1821576"/>
            <a:chExt cx="6347171" cy="2581022"/>
          </a:xfrm>
        </p:grpSpPr>
        <p:grpSp>
          <p:nvGrpSpPr>
            <p:cNvPr id="16" name="図形グループ 15"/>
            <p:cNvGrpSpPr/>
            <p:nvPr/>
          </p:nvGrpSpPr>
          <p:grpSpPr>
            <a:xfrm>
              <a:off x="846967" y="2329130"/>
              <a:ext cx="943490" cy="524976"/>
              <a:chOff x="497539" y="2067796"/>
              <a:chExt cx="1187359" cy="681544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532220" y="2067796"/>
                <a:ext cx="1124655" cy="66730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497539" y="2070077"/>
                <a:ext cx="1187359" cy="679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dirty="0" smtClean="0"/>
                  <a:t>メッセージ</a:t>
                </a:r>
                <a:endParaRPr kumimoji="1" lang="en-US" altLang="ja-JP" sz="1400" dirty="0" smtClean="0"/>
              </a:p>
              <a:p>
                <a:r>
                  <a:rPr kumimoji="1" lang="ja-JP" altLang="en-US" sz="1400" dirty="0" smtClean="0"/>
                  <a:t>発生器</a:t>
                </a:r>
                <a:endParaRPr kumimoji="1" lang="ja-JP" altLang="en-US" sz="1400" dirty="0"/>
              </a:p>
            </p:txBody>
          </p:sp>
        </p:grpSp>
        <p:pic>
          <p:nvPicPr>
            <p:cNvPr id="15" name="図 14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285" y="3107421"/>
              <a:ext cx="696788" cy="696788"/>
            </a:xfrm>
            <a:prstGeom prst="rect">
              <a:avLst/>
            </a:prstGeom>
          </p:spPr>
        </p:pic>
        <p:cxnSp>
          <p:nvCxnSpPr>
            <p:cNvPr id="18" name="直線矢印コネクタ 17"/>
            <p:cNvCxnSpPr/>
            <p:nvPr/>
          </p:nvCxnSpPr>
          <p:spPr>
            <a:xfrm>
              <a:off x="1772888" y="2597319"/>
              <a:ext cx="45028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図形グループ 46"/>
            <p:cNvGrpSpPr/>
            <p:nvPr/>
          </p:nvGrpSpPr>
          <p:grpSpPr>
            <a:xfrm>
              <a:off x="2220835" y="2329135"/>
              <a:ext cx="1146468" cy="525448"/>
              <a:chOff x="2220835" y="1917223"/>
              <a:chExt cx="1146468" cy="525448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2243237" y="1917223"/>
                <a:ext cx="1095354" cy="514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2220835" y="1919451"/>
                <a:ext cx="1146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400" dirty="0" smtClean="0"/>
                  <a:t>誤りパターン</a:t>
                </a:r>
                <a:endParaRPr kumimoji="1" lang="en-US" altLang="ja-JP" sz="1400" dirty="0" smtClean="0"/>
              </a:p>
              <a:p>
                <a:pPr algn="ctr"/>
                <a:r>
                  <a:rPr kumimoji="1" lang="ja-JP" altLang="en-US" sz="1400" dirty="0" smtClean="0"/>
                  <a:t>変換器</a:t>
                </a:r>
                <a:endParaRPr kumimoji="1" lang="ja-JP" altLang="en-US" sz="1400" dirty="0"/>
              </a:p>
            </p:txBody>
          </p:sp>
        </p:grpSp>
        <p:cxnSp>
          <p:nvCxnSpPr>
            <p:cNvPr id="20" name="直線矢印コネクタ 19"/>
            <p:cNvCxnSpPr/>
            <p:nvPr/>
          </p:nvCxnSpPr>
          <p:spPr>
            <a:xfrm>
              <a:off x="2789370" y="2888050"/>
              <a:ext cx="2647" cy="43376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159804" y="3879378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埋め込み前画像</a:t>
              </a:r>
            </a:p>
            <a:p>
              <a:endParaRPr lang="ja-JP" altLang="en-US" sz="1400" dirty="0"/>
            </a:p>
          </p:txBody>
        </p:sp>
        <p:pic>
          <p:nvPicPr>
            <p:cNvPr id="24" name="図 23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303" y="3115855"/>
              <a:ext cx="696788" cy="696788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3019204" y="3879378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埋め込み後画像</a:t>
              </a:r>
              <a:endParaRPr lang="ja-JP" altLang="en-US" sz="1400" dirty="0"/>
            </a:p>
            <a:p>
              <a:endParaRPr lang="ja-JP" altLang="en-US" sz="14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567414" y="3055312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 smtClean="0"/>
                <a:t>⊕</a:t>
              </a:r>
              <a:endParaRPr kumimoji="1" lang="ja-JP" altLang="en-US" sz="4400" dirty="0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2243237" y="3459112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2944805" y="3462766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062742" y="3454655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図 36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704" y="1821576"/>
              <a:ext cx="696788" cy="696788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4315401" y="253303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埋め込み前画像</a:t>
              </a:r>
              <a:endParaRPr kumimoji="1" lang="ja-JP" altLang="en-US" sz="1400" dirty="0"/>
            </a:p>
          </p:txBody>
        </p:sp>
        <p:cxnSp>
          <p:nvCxnSpPr>
            <p:cNvPr id="39" name="直線矢印コネクタ 38"/>
            <p:cNvCxnSpPr/>
            <p:nvPr/>
          </p:nvCxnSpPr>
          <p:spPr>
            <a:xfrm>
              <a:off x="5035743" y="2834119"/>
              <a:ext cx="0" cy="3631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58699" y="3201155"/>
              <a:ext cx="1298121" cy="52322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443391" y="3209490"/>
              <a:ext cx="1365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PSNR</a:t>
              </a:r>
              <a:r>
                <a:rPr kumimoji="1" lang="ja-JP" altLang="en-US" sz="1400" dirty="0" smtClean="0"/>
                <a:t>値，</a:t>
              </a:r>
              <a:r>
                <a:rPr lang="ja-JP" altLang="en-US" sz="1400" dirty="0" smtClean="0"/>
                <a:t>誤り率</a:t>
              </a:r>
              <a:endParaRPr lang="en-US" altLang="ja-JP" sz="1400" dirty="0" smtClean="0"/>
            </a:p>
            <a:p>
              <a:pPr algn="ctr"/>
              <a:r>
                <a:rPr kumimoji="1" lang="ja-JP" altLang="en-US" sz="1400" dirty="0" smtClean="0"/>
                <a:t>計算器</a:t>
              </a:r>
              <a:endParaRPr kumimoji="1" lang="ja-JP" altLang="en-US" sz="1400" dirty="0"/>
            </a:p>
          </p:txBody>
        </p:sp>
        <p:cxnSp>
          <p:nvCxnSpPr>
            <p:cNvPr id="44" name="直線矢印コネクタ 43"/>
            <p:cNvCxnSpPr/>
            <p:nvPr/>
          </p:nvCxnSpPr>
          <p:spPr>
            <a:xfrm>
              <a:off x="5767037" y="3454655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円/楕円 44"/>
            <p:cNvSpPr/>
            <p:nvPr/>
          </p:nvSpPr>
          <p:spPr>
            <a:xfrm>
              <a:off x="6164473" y="3209490"/>
              <a:ext cx="1029665" cy="49200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276290" y="3190634"/>
              <a:ext cx="7528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PSNR</a:t>
              </a:r>
              <a:r>
                <a:rPr kumimoji="1" lang="ja-JP" altLang="en-US" sz="1400" dirty="0" smtClean="0"/>
                <a:t>値</a:t>
              </a:r>
              <a:endParaRPr kumimoji="1" lang="en-US" altLang="ja-JP" sz="1400" dirty="0" smtClean="0"/>
            </a:p>
            <a:p>
              <a:pPr algn="ctr"/>
              <a:r>
                <a:rPr lang="ja-JP" altLang="en-US" sz="1400" dirty="0" smtClean="0"/>
                <a:t>誤り率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8244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84</Words>
  <Application>Microsoft Macintosh PowerPoint</Application>
  <PresentationFormat>画面に合わせる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索手 一平</dc:creator>
  <cp:lastModifiedBy>索手 一平</cp:lastModifiedBy>
  <cp:revision>18</cp:revision>
  <dcterms:created xsi:type="dcterms:W3CDTF">2013-10-25T04:48:51Z</dcterms:created>
  <dcterms:modified xsi:type="dcterms:W3CDTF">2013-10-26T09:08:21Z</dcterms:modified>
</cp:coreProperties>
</file>