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2013/10/26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7180" y="2130425"/>
            <a:ext cx="8549640" cy="1470025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誤りパターン埋込み型ステガノグラフィにおける画質劣化の評価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J0929 </a:t>
            </a:r>
            <a:r>
              <a:rPr kumimoji="1" lang="ja-JP" altLang="en-US" dirty="0" smtClean="0"/>
              <a:t>索手一平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180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ステガノグラフィ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965893"/>
      </p:ext>
    </p:extLst>
  </p:cSld>
  <p:clrMapOvr>
    <a:masterClrMapping/>
  </p:clrMapOvr>
</p:sld>
</file>

<file path=ppt/theme/theme1.xml><?xml version="1.0" encoding="utf-8"?>
<a:theme xmlns:a="http://schemas.openxmlformats.org/drawingml/2006/main" name=" ブラック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88</TotalTime>
  <Words>16</Words>
  <Application>Microsoft Macintosh PowerPoint</Application>
  <PresentationFormat>画面に合わせる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 ブラック </vt:lpstr>
      <vt:lpstr>誤りパターン埋込み型ステガノグラフィにおける画質劣化の評価</vt:lpstr>
      <vt:lpstr>ステガノグラフィ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誤りパターン埋込み型ステガノグラフィにおける画質劣化の評価</dc:title>
  <dc:creator>索手 一平</dc:creator>
  <cp:lastModifiedBy>索手 一平</cp:lastModifiedBy>
  <cp:revision>2</cp:revision>
  <dcterms:created xsi:type="dcterms:W3CDTF">2013-10-26T06:25:13Z</dcterms:created>
  <dcterms:modified xsi:type="dcterms:W3CDTF">2013-10-26T07:53:39Z</dcterms:modified>
</cp:coreProperties>
</file>