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-1512" y="-96"/>
      </p:cViewPr>
      <p:guideLst>
        <p:guide orient="horz" pos="4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927784" y="1810031"/>
            <a:ext cx="7304117" cy="2604112"/>
            <a:chOff x="927784" y="1810031"/>
            <a:chExt cx="7304117" cy="260411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927784" y="2248316"/>
              <a:ext cx="943487" cy="524977"/>
              <a:chOff x="497541" y="2067796"/>
              <a:chExt cx="1187355" cy="68154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41" y="2070077"/>
                <a:ext cx="1187355" cy="6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生成</a:t>
                </a:r>
                <a:r>
                  <a:rPr kumimoji="1" lang="ja-JP" altLang="en-US" sz="1400" dirty="0" smtClean="0"/>
                  <a:t>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18966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853703" y="2516504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301650" y="2248320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870185" y="281878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933" y="3127400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18083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43767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70657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117980" y="3474311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28209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949" y="1810031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996556" y="252148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739988" y="2822574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4744721" y="3221344"/>
              <a:ext cx="202009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，</a:t>
              </a:r>
              <a:r>
                <a:rPr kumimoji="1" lang="en-US" altLang="ja-JP" sz="1400" dirty="0" smtClean="0"/>
                <a:t>SSIM</a:t>
              </a:r>
              <a:r>
                <a:rPr kumimoji="1" lang="ja-JP" altLang="en-US" sz="1400" dirty="0" smtClean="0"/>
                <a:t>，</a:t>
              </a:r>
              <a:r>
                <a:rPr lang="ja-JP" altLang="en-US" sz="1400" dirty="0" smtClean="0"/>
                <a:t>誤り率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685226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7329278" y="2978589"/>
              <a:ext cx="902623" cy="102768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439403" y="3112805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endParaRPr lang="en-US" altLang="ja-JP" sz="1400" dirty="0"/>
            </a:p>
            <a:p>
              <a:pPr algn="ctr"/>
              <a:r>
                <a:rPr kumimoji="1" lang="en-US" altLang="ja-JP" sz="1400" dirty="0" smtClean="0"/>
                <a:t>SSIM</a:t>
              </a:r>
            </a:p>
            <a:p>
              <a:pPr algn="ctr"/>
              <a:r>
                <a:rPr lang="ja-JP" altLang="en-US" sz="1400" dirty="0" smtClean="0"/>
                <a:t>誤り率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372910" y="916571"/>
            <a:ext cx="7738214" cy="5020823"/>
            <a:chOff x="372910" y="916571"/>
            <a:chExt cx="7738214" cy="5020823"/>
          </a:xfrm>
        </p:grpSpPr>
        <p:pic>
          <p:nvPicPr>
            <p:cNvPr id="9" name="図 8" descr="14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2251348"/>
              <a:ext cx="661202" cy="661202"/>
            </a:xfrm>
            <a:prstGeom prst="rect">
              <a:avLst/>
            </a:prstGeom>
          </p:spPr>
        </p:pic>
        <p:pic>
          <p:nvPicPr>
            <p:cNvPr id="10" name="図 9" descr="15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084928"/>
              <a:ext cx="667326" cy="667326"/>
            </a:xfrm>
            <a:prstGeom prst="rect">
              <a:avLst/>
            </a:prstGeom>
          </p:spPr>
        </p:pic>
        <p:pic>
          <p:nvPicPr>
            <p:cNvPr id="11" name="図 10" descr="16.bm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881587"/>
              <a:ext cx="667326" cy="667326"/>
            </a:xfrm>
            <a:prstGeom prst="rect">
              <a:avLst/>
            </a:prstGeom>
          </p:spPr>
        </p:pic>
        <p:pic>
          <p:nvPicPr>
            <p:cNvPr id="12" name="図 11" descr="29.bmp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5190392"/>
              <a:ext cx="667326" cy="667326"/>
            </a:xfrm>
            <a:prstGeom prst="rect">
              <a:avLst/>
            </a:prstGeom>
          </p:spPr>
        </p:pic>
        <p:pic>
          <p:nvPicPr>
            <p:cNvPr id="13" name="図 12" descr="0.bmp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956079"/>
              <a:ext cx="661202" cy="661202"/>
            </a:xfrm>
            <a:prstGeom prst="rect">
              <a:avLst/>
            </a:prstGeom>
          </p:spPr>
        </p:pic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024289"/>
              <a:ext cx="828689" cy="828689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>
              <a:stCxn id="14" idx="3"/>
              <a:endCxn id="13" idx="1"/>
            </p:cNvCxnSpPr>
            <p:nvPr/>
          </p:nvCxnSpPr>
          <p:spPr>
            <a:xfrm flipV="1">
              <a:off x="1201599" y="1286680"/>
              <a:ext cx="1357688" cy="2151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4" idx="3"/>
              <a:endCxn id="9" idx="1"/>
            </p:cNvCxnSpPr>
            <p:nvPr/>
          </p:nvCxnSpPr>
          <p:spPr>
            <a:xfrm flipV="1">
              <a:off x="1201599" y="2581949"/>
              <a:ext cx="1357688" cy="85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4" idx="3"/>
              <a:endCxn id="10" idx="1"/>
            </p:cNvCxnSpPr>
            <p:nvPr/>
          </p:nvCxnSpPr>
          <p:spPr>
            <a:xfrm flipV="1">
              <a:off x="1201599" y="3418591"/>
              <a:ext cx="1357688" cy="2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3"/>
              <a:endCxn id="11" idx="1"/>
            </p:cNvCxnSpPr>
            <p:nvPr/>
          </p:nvCxnSpPr>
          <p:spPr>
            <a:xfrm>
              <a:off x="1201599" y="3438634"/>
              <a:ext cx="1357688" cy="77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4" idx="3"/>
              <a:endCxn id="12" idx="1"/>
            </p:cNvCxnSpPr>
            <p:nvPr/>
          </p:nvCxnSpPr>
          <p:spPr>
            <a:xfrm>
              <a:off x="1201599" y="3438634"/>
              <a:ext cx="1357688" cy="2085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 rot="5400000">
              <a:off x="2505588" y="175387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5400000">
              <a:off x="2507903" y="468053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6557118" y="2976825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4190470" y="2975758"/>
              <a:ext cx="1853398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ラベリング処理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面積計算</a:t>
              </a:r>
              <a:endParaRPr kumimoji="1" lang="ja-JP" altLang="en-US" dirty="0"/>
            </a:p>
          </p:txBody>
        </p:sp>
        <p:sp>
          <p:nvSpPr>
            <p:cNvPr id="41" name="右中かっこ 40"/>
            <p:cNvSpPr/>
            <p:nvPr/>
          </p:nvSpPr>
          <p:spPr>
            <a:xfrm>
              <a:off x="3522952" y="916571"/>
              <a:ext cx="582606" cy="5020823"/>
            </a:xfrm>
            <a:prstGeom prst="rightBrace">
              <a:avLst>
                <a:gd name="adj1" fmla="val 763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/>
            <p:cNvCxnSpPr>
              <a:stCxn id="36" idx="3"/>
              <a:endCxn id="29" idx="2"/>
            </p:cNvCxnSpPr>
            <p:nvPr/>
          </p:nvCxnSpPr>
          <p:spPr>
            <a:xfrm>
              <a:off x="6067198" y="3437423"/>
              <a:ext cx="466591" cy="1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8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/>
          <p:cNvCxnSpPr/>
          <p:nvPr/>
        </p:nvCxnSpPr>
        <p:spPr>
          <a:xfrm flipV="1">
            <a:off x="9938327" y="3895806"/>
            <a:ext cx="1421261" cy="1575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38327" y="5451765"/>
            <a:ext cx="1409609" cy="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938327" y="5471430"/>
            <a:ext cx="1421261" cy="1479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325229" y="1315921"/>
            <a:ext cx="18533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ラベリング処理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面積計算</a:t>
            </a:r>
            <a:endParaRPr kumimoji="1" lang="ja-JP" altLang="en-US" dirty="0"/>
          </a:p>
        </p:txBody>
      </p:sp>
      <p:grpSp>
        <p:nvGrpSpPr>
          <p:cNvPr id="35" name="図形グループ 34"/>
          <p:cNvGrpSpPr/>
          <p:nvPr/>
        </p:nvGrpSpPr>
        <p:grpSpPr>
          <a:xfrm>
            <a:off x="372910" y="1617228"/>
            <a:ext cx="7202555" cy="4161979"/>
            <a:chOff x="372910" y="1617228"/>
            <a:chExt cx="7202555" cy="4161979"/>
          </a:xfrm>
        </p:grpSpPr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109108"/>
              <a:ext cx="828689" cy="828689"/>
            </a:xfrm>
            <a:prstGeom prst="rect">
              <a:avLst/>
            </a:prstGeom>
          </p:spPr>
        </p:pic>
        <p:grpSp>
          <p:nvGrpSpPr>
            <p:cNvPr id="31" name="図形グループ 30"/>
            <p:cNvGrpSpPr/>
            <p:nvPr/>
          </p:nvGrpSpPr>
          <p:grpSpPr>
            <a:xfrm>
              <a:off x="6021459" y="3014179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2685295" y="1617228"/>
              <a:ext cx="1584688" cy="4161979"/>
              <a:chOff x="2109034" y="1530222"/>
              <a:chExt cx="1584688" cy="4161979"/>
            </a:xfrm>
          </p:grpSpPr>
          <p:pic>
            <p:nvPicPr>
              <p:cNvPr id="9" name="図 8" descr="14.bmp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635" y="3086181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8" name="テキスト ボックス 27"/>
              <p:cNvSpPr txBox="1"/>
              <p:nvPr/>
            </p:nvSpPr>
            <p:spPr>
              <a:xfrm rot="5400000">
                <a:off x="2651525" y="4212255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  <p:sp>
            <p:nvSpPr>
              <p:cNvPr id="2" name="テキスト ボックス 1"/>
              <p:cNvSpPr txBox="1"/>
              <p:nvPr/>
            </p:nvSpPr>
            <p:spPr>
              <a:xfrm>
                <a:off x="2109034" y="3780089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:112〜119</a:t>
                </a:r>
                <a:endParaRPr kumimoji="1" lang="ja-JP" altLang="en-US" sz="1400" dirty="0"/>
              </a:p>
            </p:txBody>
          </p:sp>
          <p:pic>
            <p:nvPicPr>
              <p:cNvPr id="3" name="図 2" descr="00.bmp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1530222"/>
                <a:ext cx="655079" cy="661202"/>
              </a:xfrm>
              <a:prstGeom prst="rect">
                <a:avLst/>
              </a:prstGeom>
            </p:spPr>
          </p:pic>
          <p:pic>
            <p:nvPicPr>
              <p:cNvPr id="4" name="図 3" descr="29.bmp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4585837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2120686" y="5384424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:248〜255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2281326" y="2280574"/>
                <a:ext cx="1181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:0〜7</a:t>
                </a:r>
                <a:endParaRPr kumimoji="1" lang="ja-JP" altLang="en-US" sz="1400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 rot="5400000">
                <a:off x="2640796" y="2700471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1562811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094587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分割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二値化</a:t>
              </a:r>
              <a:endParaRPr kumimoji="1" lang="ja-JP" altLang="en-US" sz="1400" dirty="0"/>
            </a:p>
          </p:txBody>
        </p:sp>
        <p:sp>
          <p:nvSpPr>
            <p:cNvPr id="43" name="右矢印 42"/>
            <p:cNvSpPr/>
            <p:nvPr/>
          </p:nvSpPr>
          <p:spPr>
            <a:xfrm>
              <a:off x="4463059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994835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ラベリング処理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面積計算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126</Words>
  <Application>Microsoft Macintosh PowerPoint</Application>
  <PresentationFormat>画面に合わせる 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35</cp:revision>
  <dcterms:created xsi:type="dcterms:W3CDTF">2013-10-25T04:48:51Z</dcterms:created>
  <dcterms:modified xsi:type="dcterms:W3CDTF">2013-12-20T05:29:32Z</dcterms:modified>
</cp:coreProperties>
</file>