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9" r:id="rId2"/>
  </p:sldMasterIdLst>
  <p:notesMasterIdLst>
    <p:notesMasterId r:id="rId32"/>
  </p:notesMasterIdLst>
  <p:sldIdLst>
    <p:sldId id="331" r:id="rId3"/>
    <p:sldId id="322" r:id="rId4"/>
    <p:sldId id="326" r:id="rId5"/>
    <p:sldId id="308" r:id="rId6"/>
    <p:sldId id="339" r:id="rId7"/>
    <p:sldId id="295" r:id="rId8"/>
    <p:sldId id="356" r:id="rId9"/>
    <p:sldId id="340" r:id="rId10"/>
    <p:sldId id="305" r:id="rId11"/>
    <p:sldId id="343"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0" userDrawn="1">
          <p15:clr>
            <a:srgbClr val="A4A3A4"/>
          </p15:clr>
        </p15:guide>
        <p15:guide id="2" pos="38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AEE"/>
    <a:srgbClr val="6B799C"/>
    <a:srgbClr val="A6C1CC"/>
    <a:srgbClr val="4E5976"/>
    <a:srgbClr val="F4D973"/>
    <a:srgbClr val="D1DFE5"/>
    <a:srgbClr val="E9C57B"/>
    <a:srgbClr val="9B8E95"/>
    <a:srgbClr val="E4B712"/>
    <a:srgbClr val="5D8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42" autoAdjust="0"/>
    <p:restoredTop sz="94660"/>
  </p:normalViewPr>
  <p:slideViewPr>
    <p:cSldViewPr snapToGrid="0" showGuides="1">
      <p:cViewPr varScale="1">
        <p:scale>
          <a:sx n="149" d="100"/>
          <a:sy n="149" d="100"/>
        </p:scale>
        <p:origin x="126" y="168"/>
      </p:cViewPr>
      <p:guideLst>
        <p:guide orient="horz" pos="2300"/>
        <p:guide pos="380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1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1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1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1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1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1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1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1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2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2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2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2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2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2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2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2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2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2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30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3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3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3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3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35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36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37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38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39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2025/3/23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2025/3/23</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4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BFCDECF-DF34-4B68-9452-F3DE9B32C1C4}" type="datetimeFigureOut">
              <a:rPr lang="zh-CN" altLang="en-US" smtClean="0"/>
              <a:t>2025/3/23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E5CD576-8431-4E6B-AEC4-8EFFDAD12AA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slideLayout" Target="../slideLayouts/slideLayout52.xml"/><Relationship Id="rId1" Type="http://schemas.openxmlformats.org/officeDocument/2006/relationships/slideLayout" Target="../slideLayouts/slideLayout5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FCDECF-DF34-4B68-9452-F3DE9B32C1C4}" type="datetimeFigureOut">
              <a:rPr lang="zh-CN" altLang="en-US" smtClean="0"/>
              <a:t>2025/3/23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5CD576-8431-4E6B-AEC4-8EFFDAD12AA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Lst>
  <mc:AlternateContent xmlns:mc="http://schemas.openxmlformats.org/markup-compatibility/2006" xmlns:p14="http://schemas.microsoft.com/office/powerpoint/2010/main">
    <mc:Choice Requires="p14">
      <p:transition spd="slow">
        <p14:prism isContent="1" isInverted="1"/>
      </p:transition>
    </mc:Choice>
    <mc:Fallback xmlns="">
      <p:transition spd="slow">
        <p:fade/>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8.xml"/><Relationship Id="rId7" Type="http://schemas.openxmlformats.org/officeDocument/2006/relationships/slideLayout" Target="../slideLayouts/slideLayout46.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slideLayout" Target="../slideLayouts/slideLayout46.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slideLayout" Target="../slideLayouts/slideLayout46.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4" Type="http://schemas.openxmlformats.org/officeDocument/2006/relationships/slideLayout" Target="../slideLayouts/slideLayout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87.xml"/><Relationship Id="rId7" Type="http://schemas.openxmlformats.org/officeDocument/2006/relationships/tags" Target="../tags/tag91.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2.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1.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46.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18" Type="http://schemas.openxmlformats.org/officeDocument/2006/relationships/tags" Target="../tags/tag58.xml"/><Relationship Id="rId3" Type="http://schemas.openxmlformats.org/officeDocument/2006/relationships/tags" Target="../tags/tag43.xml"/><Relationship Id="rId21" Type="http://schemas.openxmlformats.org/officeDocument/2006/relationships/tags" Target="../tags/tag61.xml"/><Relationship Id="rId7" Type="http://schemas.openxmlformats.org/officeDocument/2006/relationships/tags" Target="../tags/tag47.xml"/><Relationship Id="rId12" Type="http://schemas.openxmlformats.org/officeDocument/2006/relationships/tags" Target="../tags/tag52.xml"/><Relationship Id="rId17" Type="http://schemas.openxmlformats.org/officeDocument/2006/relationships/tags" Target="../tags/tag57.xml"/><Relationship Id="rId2" Type="http://schemas.openxmlformats.org/officeDocument/2006/relationships/tags" Target="../tags/tag42.xml"/><Relationship Id="rId16" Type="http://schemas.openxmlformats.org/officeDocument/2006/relationships/tags" Target="../tags/tag56.xml"/><Relationship Id="rId20" Type="http://schemas.openxmlformats.org/officeDocument/2006/relationships/tags" Target="../tags/tag60.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slideLayout" Target="../slideLayouts/slideLayout46.xml"/><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tags" Target="../tags/tag63.xml"/><Relationship Id="rId10" Type="http://schemas.openxmlformats.org/officeDocument/2006/relationships/tags" Target="../tags/tag50.xml"/><Relationship Id="rId19" Type="http://schemas.openxmlformats.org/officeDocument/2006/relationships/tags" Target="../tags/tag59.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464800" y="1077368"/>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9323522" y="80428"/>
            <a:ext cx="268536" cy="268536"/>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456891" y="-132488"/>
            <a:ext cx="447040" cy="44704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0274265" y="94323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36320" y="1238865"/>
            <a:ext cx="10119360" cy="4644430"/>
          </a:xfrm>
          <a:prstGeom prst="roundRect">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092200" y="2404110"/>
            <a:ext cx="9718040" cy="1445260"/>
          </a:xfrm>
          <a:prstGeom prst="rect">
            <a:avLst/>
          </a:prstGeom>
          <a:noFill/>
        </p:spPr>
        <p:txBody>
          <a:bodyPr wrap="square" rtlCol="0">
            <a:spAutoFit/>
          </a:bodyPr>
          <a:lstStyle/>
          <a:p>
            <a:pPr algn="ctr"/>
            <a:r>
              <a:rPr lang="en-US" altLang="zh-CN" sz="4400" b="1" spc="600" dirty="0">
                <a:solidFill>
                  <a:srgbClr val="6B799C"/>
                </a:solidFill>
                <a:latin typeface="Times New Roman" panose="02020603050405020304" charset="0"/>
                <a:cs typeface="Times New Roman" panose="02020603050405020304" charset="0"/>
                <a:sym typeface="+mn-lt"/>
              </a:rPr>
              <a:t>How to classify an eamil as spam</a:t>
            </a:r>
          </a:p>
        </p:txBody>
      </p:sp>
      <p:grpSp>
        <p:nvGrpSpPr>
          <p:cNvPr id="13" name="组合 12"/>
          <p:cNvGrpSpPr/>
          <p:nvPr/>
        </p:nvGrpSpPr>
        <p:grpSpPr>
          <a:xfrm>
            <a:off x="1590508" y="4327756"/>
            <a:ext cx="8395969" cy="1047115"/>
            <a:chOff x="4298510" y="3886305"/>
            <a:chExt cx="6194842" cy="1047115"/>
          </a:xfrm>
        </p:grpSpPr>
        <p:sp>
          <p:nvSpPr>
            <p:cNvPr id="14" name="矩形: 圆角 13"/>
            <p:cNvSpPr/>
            <p:nvPr/>
          </p:nvSpPr>
          <p:spPr>
            <a:xfrm>
              <a:off x="4298510" y="3886305"/>
              <a:ext cx="6194842" cy="1047115"/>
            </a:xfrm>
            <a:prstGeom prst="roundRect">
              <a:avLst>
                <a:gd name="adj" fmla="val 50000"/>
              </a:avLst>
            </a:prstGeom>
            <a:solidFill>
              <a:srgbClr val="6B799C"/>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sp>
          <p:nvSpPr>
            <p:cNvPr id="15" name="文本框 14"/>
            <p:cNvSpPr txBox="1"/>
            <p:nvPr/>
          </p:nvSpPr>
          <p:spPr>
            <a:xfrm>
              <a:off x="4477955" y="4043785"/>
              <a:ext cx="5836421" cy="706755"/>
            </a:xfrm>
            <a:prstGeom prst="rect">
              <a:avLst/>
            </a:prstGeom>
            <a:noFill/>
          </p:spPr>
          <p:txBody>
            <a:bodyPr wrap="square" rtlCol="0">
              <a:spAutoFit/>
            </a:bodyPr>
            <a:lstStyle>
              <a:defPPr>
                <a:defRPr lang="zh-CN"/>
              </a:defPPr>
              <a:lvl1pPr algn="ctr">
                <a:defRPr sz="6600" spc="300">
                  <a:solidFill>
                    <a:schemeClr val="tx2">
                      <a:lumMod val="75000"/>
                    </a:schemeClr>
                  </a:solidFill>
                  <a:latin typeface="思源宋体 CN Medium" panose="02020500000000000000" pitchFamily="18" charset="-122"/>
                  <a:ea typeface="思源宋体 CN Medium" panose="02020500000000000000" pitchFamily="18" charset="-122"/>
                </a:defRPr>
              </a:lvl1pPr>
            </a:lstStyle>
            <a:p>
              <a:r>
                <a:rPr lang="en-US" altLang="zh-CN" sz="2000" dirty="0">
                  <a:solidFill>
                    <a:schemeClr val="bg1"/>
                  </a:solidFill>
                  <a:latin typeface="Times New Roman" panose="02020603050405020304" charset="0"/>
                  <a:ea typeface="+mn-ea"/>
                  <a:cs typeface="Times New Roman" panose="02020603050405020304" charset="0"/>
                  <a:sym typeface="+mn-lt"/>
                </a:rPr>
                <a:t>Group 25: Hang Cheng, Haowei Yan, Weijan Li, Wenli Lyu, Zehao Wang</a:t>
              </a:r>
            </a:p>
          </p:txBody>
        </p:sp>
      </p:grpSp>
      <p:sp>
        <p:nvSpPr>
          <p:cNvPr id="16" name="矩形 1"/>
          <p:cNvSpPr/>
          <p:nvPr/>
        </p:nvSpPr>
        <p:spPr>
          <a:xfrm>
            <a:off x="0" y="-60959"/>
            <a:ext cx="7826476" cy="5061117"/>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4D973"/>
              </a:solidFill>
              <a:cs typeface="+mn-ea"/>
              <a:sym typeface="+mn-lt"/>
            </a:endParaRPr>
          </a:p>
        </p:txBody>
      </p:sp>
      <p:sp>
        <p:nvSpPr>
          <p:cNvPr id="17" name="矩形 1"/>
          <p:cNvSpPr/>
          <p:nvPr/>
        </p:nvSpPr>
        <p:spPr>
          <a:xfrm>
            <a:off x="-111761" y="-60959"/>
            <a:ext cx="8411553" cy="4124959"/>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noFill/>
          <a:ln w="3810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21"/>
          <p:cNvSpPr/>
          <p:nvPr/>
        </p:nvSpPr>
        <p:spPr>
          <a:xfrm>
            <a:off x="4714867" y="3811696"/>
            <a:ext cx="7477132" cy="3046303"/>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21"/>
          <p:cNvSpPr/>
          <p:nvPr/>
        </p:nvSpPr>
        <p:spPr>
          <a:xfrm>
            <a:off x="7527418" y="2551558"/>
            <a:ext cx="4814550" cy="4445359"/>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797030" y="1893210"/>
            <a:ext cx="690880" cy="69088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8266411" y="6130238"/>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742755" y="6431280"/>
            <a:ext cx="690880" cy="6908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401892" y="4826000"/>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7" name="直接连接符 6"/>
          <p:cNvCxnSpPr/>
          <p:nvPr/>
        </p:nvCxnSpPr>
        <p:spPr>
          <a:xfrm>
            <a:off x="3075940" y="4167296"/>
            <a:ext cx="5902960" cy="0"/>
          </a:xfrm>
          <a:prstGeom prst="line">
            <a:avLst/>
          </a:prstGeom>
          <a:ln w="19050">
            <a:solidFill>
              <a:srgbClr val="F4D973"/>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750"/>
                                        <p:tgtEl>
                                          <p:spTgt spid="18"/>
                                        </p:tgtEl>
                                      </p:cBhvr>
                                    </p:animEffect>
                                  </p:childTnLst>
                                </p:cTn>
                              </p:par>
                              <p:par>
                                <p:cTn id="11" presetID="22" presetClass="entr" presetSubtype="1" fill="hold" grpId="0" nodeType="withEffect">
                                  <p:stCondLst>
                                    <p:cond delay="75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par>
                          <p:cTn id="17" fill="hold">
                            <p:stCondLst>
                              <p:cond delay="1250"/>
                            </p:stCondLst>
                            <p:childTnLst>
                              <p:par>
                                <p:cTn id="18" presetID="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250" fill="hold"/>
                                        <p:tgtEl>
                                          <p:spTgt spid="20"/>
                                        </p:tgtEl>
                                        <p:attrNameLst>
                                          <p:attrName>ppt_x</p:attrName>
                                        </p:attrNameLst>
                                      </p:cBhvr>
                                      <p:tavLst>
                                        <p:tav tm="0">
                                          <p:val>
                                            <p:strVal val="0-#ppt_w/2"/>
                                          </p:val>
                                        </p:tav>
                                        <p:tav tm="100000">
                                          <p:val>
                                            <p:strVal val="#ppt_x"/>
                                          </p:val>
                                        </p:tav>
                                      </p:tavLst>
                                    </p:anim>
                                    <p:anim calcmode="lin" valueType="num">
                                      <p:cBhvr additive="base">
                                        <p:cTn id="21" dur="250" fill="hold"/>
                                        <p:tgtEl>
                                          <p:spTgt spid="20"/>
                                        </p:tgtEl>
                                        <p:attrNameLst>
                                          <p:attrName>ppt_y</p:attrName>
                                        </p:attrNameLst>
                                      </p:cBhvr>
                                      <p:tavLst>
                                        <p:tav tm="0">
                                          <p:val>
                                            <p:strVal val="#ppt_y"/>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250" fill="hold"/>
                                        <p:tgtEl>
                                          <p:spTgt spid="23"/>
                                        </p:tgtEl>
                                        <p:attrNameLst>
                                          <p:attrName>ppt_x</p:attrName>
                                        </p:attrNameLst>
                                      </p:cBhvr>
                                      <p:tavLst>
                                        <p:tav tm="0">
                                          <p:val>
                                            <p:strVal val="0-#ppt_w/2"/>
                                          </p:val>
                                        </p:tav>
                                        <p:tav tm="100000">
                                          <p:val>
                                            <p:strVal val="#ppt_x"/>
                                          </p:val>
                                        </p:tav>
                                      </p:tavLst>
                                    </p:anim>
                                    <p:anim calcmode="lin" valueType="num">
                                      <p:cBhvr additive="base">
                                        <p:cTn id="25" dur="25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250" fill="hold"/>
                                        <p:tgtEl>
                                          <p:spTgt spid="22"/>
                                        </p:tgtEl>
                                        <p:attrNameLst>
                                          <p:attrName>ppt_x</p:attrName>
                                        </p:attrNameLst>
                                      </p:cBhvr>
                                      <p:tavLst>
                                        <p:tav tm="0">
                                          <p:val>
                                            <p:strVal val="#ppt_x"/>
                                          </p:val>
                                        </p:tav>
                                        <p:tav tm="100000">
                                          <p:val>
                                            <p:strVal val="#ppt_x"/>
                                          </p:val>
                                        </p:tav>
                                      </p:tavLst>
                                    </p:anim>
                                    <p:anim calcmode="lin" valueType="num">
                                      <p:cBhvr additive="base">
                                        <p:cTn id="29" dur="250" fill="hold"/>
                                        <p:tgtEl>
                                          <p:spTgt spid="22"/>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250" fill="hold"/>
                                        <p:tgtEl>
                                          <p:spTgt spid="21"/>
                                        </p:tgtEl>
                                        <p:attrNameLst>
                                          <p:attrName>ppt_x</p:attrName>
                                        </p:attrNameLst>
                                      </p:cBhvr>
                                      <p:tavLst>
                                        <p:tav tm="0">
                                          <p:val>
                                            <p:strVal val="1+#ppt_w/2"/>
                                          </p:val>
                                        </p:tav>
                                        <p:tav tm="100000">
                                          <p:val>
                                            <p:strVal val="#ppt_x"/>
                                          </p:val>
                                        </p:tav>
                                      </p:tavLst>
                                    </p:anim>
                                    <p:anim calcmode="lin" valueType="num">
                                      <p:cBhvr additive="base">
                                        <p:cTn id="33" dur="25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250" fill="hold"/>
                                        <p:tgtEl>
                                          <p:spTgt spid="5"/>
                                        </p:tgtEl>
                                        <p:attrNameLst>
                                          <p:attrName>ppt_x</p:attrName>
                                        </p:attrNameLst>
                                      </p:cBhvr>
                                      <p:tavLst>
                                        <p:tav tm="0">
                                          <p:val>
                                            <p:strVal val="1+#ppt_w/2"/>
                                          </p:val>
                                        </p:tav>
                                        <p:tav tm="100000">
                                          <p:val>
                                            <p:strVal val="#ppt_x"/>
                                          </p:val>
                                        </p:tav>
                                      </p:tavLst>
                                    </p:anim>
                                    <p:anim calcmode="lin" valueType="num">
                                      <p:cBhvr additive="base">
                                        <p:cTn id="37" dur="250" fill="hold"/>
                                        <p:tgtEl>
                                          <p:spTgt spid="5"/>
                                        </p:tgtEl>
                                        <p:attrNameLst>
                                          <p:attrName>ppt_y</p:attrName>
                                        </p:attrNameLst>
                                      </p:cBhvr>
                                      <p:tavLst>
                                        <p:tav tm="0">
                                          <p:val>
                                            <p:strVal val="0-#ppt_h/2"/>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250" fill="hold"/>
                                        <p:tgtEl>
                                          <p:spTgt spid="2"/>
                                        </p:tgtEl>
                                        <p:attrNameLst>
                                          <p:attrName>ppt_x</p:attrName>
                                        </p:attrNameLst>
                                      </p:cBhvr>
                                      <p:tavLst>
                                        <p:tav tm="0">
                                          <p:val>
                                            <p:strVal val="1+#ppt_w/2"/>
                                          </p:val>
                                        </p:tav>
                                        <p:tav tm="100000">
                                          <p:val>
                                            <p:strVal val="#ppt_x"/>
                                          </p:val>
                                        </p:tav>
                                      </p:tavLst>
                                    </p:anim>
                                    <p:anim calcmode="lin" valueType="num">
                                      <p:cBhvr additive="base">
                                        <p:cTn id="41" dur="250" fill="hold"/>
                                        <p:tgtEl>
                                          <p:spTgt spid="2"/>
                                        </p:tgtEl>
                                        <p:attrNameLst>
                                          <p:attrName>ppt_y</p:attrName>
                                        </p:attrNameLst>
                                      </p:cBhvr>
                                      <p:tavLst>
                                        <p:tav tm="0">
                                          <p:val>
                                            <p:strVal val="#ppt_y"/>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250" fill="hold"/>
                                        <p:tgtEl>
                                          <p:spTgt spid="4"/>
                                        </p:tgtEl>
                                        <p:attrNameLst>
                                          <p:attrName>ppt_x</p:attrName>
                                        </p:attrNameLst>
                                      </p:cBhvr>
                                      <p:tavLst>
                                        <p:tav tm="0">
                                          <p:val>
                                            <p:strVal val="#ppt_x"/>
                                          </p:val>
                                        </p:tav>
                                        <p:tav tm="100000">
                                          <p:val>
                                            <p:strVal val="#ppt_x"/>
                                          </p:val>
                                        </p:tav>
                                      </p:tavLst>
                                    </p:anim>
                                    <p:anim calcmode="lin" valueType="num">
                                      <p:cBhvr additive="base">
                                        <p:cTn id="45" dur="250" fill="hold"/>
                                        <p:tgtEl>
                                          <p:spTgt spid="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250" fill="hold"/>
                                        <p:tgtEl>
                                          <p:spTgt spid="3"/>
                                        </p:tgtEl>
                                        <p:attrNameLst>
                                          <p:attrName>ppt_x</p:attrName>
                                        </p:attrNameLst>
                                      </p:cBhvr>
                                      <p:tavLst>
                                        <p:tav tm="0">
                                          <p:val>
                                            <p:strVal val="#ppt_x"/>
                                          </p:val>
                                        </p:tav>
                                        <p:tav tm="100000">
                                          <p:val>
                                            <p:strVal val="#ppt_x"/>
                                          </p:val>
                                        </p:tav>
                                      </p:tavLst>
                                    </p:anim>
                                    <p:anim calcmode="lin" valueType="num">
                                      <p:cBhvr additive="base">
                                        <p:cTn id="49" dur="25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ppt_w</p:attrName>
                                        </p:attrNameLst>
                                      </p:cBhvr>
                                      <p:tavLst>
                                        <p:tav tm="0">
                                          <p:val>
                                            <p:fltVal val="0"/>
                                          </p:val>
                                        </p:tav>
                                        <p:tav tm="100000">
                                          <p:val>
                                            <p:strVal val="#ppt_w"/>
                                          </p:val>
                                        </p:tav>
                                      </p:tavLst>
                                    </p:anim>
                                    <p:anim calcmode="lin" valueType="num">
                                      <p:cBhvr>
                                        <p:cTn id="55" dur="500" fill="hold"/>
                                        <p:tgtEl>
                                          <p:spTgt spid="6"/>
                                        </p:tgtEl>
                                        <p:attrNameLst>
                                          <p:attrName>ppt_h</p:attrName>
                                        </p:attrNameLst>
                                      </p:cBhvr>
                                      <p:tavLst>
                                        <p:tav tm="0">
                                          <p:val>
                                            <p:fltVal val="0"/>
                                          </p:val>
                                        </p:tav>
                                        <p:tav tm="100000">
                                          <p:val>
                                            <p:strVal val="#ppt_h"/>
                                          </p:val>
                                        </p:tav>
                                      </p:tavLst>
                                    </p:anim>
                                    <p:animEffect transition="in" filter="fade">
                                      <p:cBhvr>
                                        <p:cTn id="56" dur="500"/>
                                        <p:tgtEl>
                                          <p:spTgt spid="6"/>
                                        </p:tgtEl>
                                      </p:cBhvr>
                                    </p:animEffect>
                                  </p:childTnLst>
                                </p:cTn>
                              </p:par>
                            </p:childTnLst>
                          </p:cTn>
                        </p:par>
                        <p:par>
                          <p:cTn id="57" fill="hold">
                            <p:stCondLst>
                              <p:cond delay="500"/>
                            </p:stCondLst>
                            <p:childTnLst>
                              <p:par>
                                <p:cTn id="58" presetID="55"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1000" fill="hold"/>
                                        <p:tgtEl>
                                          <p:spTgt spid="8"/>
                                        </p:tgtEl>
                                        <p:attrNameLst>
                                          <p:attrName>ppt_w</p:attrName>
                                        </p:attrNameLst>
                                      </p:cBhvr>
                                      <p:tavLst>
                                        <p:tav tm="0">
                                          <p:val>
                                            <p:strVal val="#ppt_w*0.70"/>
                                          </p:val>
                                        </p:tav>
                                        <p:tav tm="100000">
                                          <p:val>
                                            <p:strVal val="#ppt_w"/>
                                          </p:val>
                                        </p:tav>
                                      </p:tavLst>
                                    </p:anim>
                                    <p:anim calcmode="lin" valueType="num">
                                      <p:cBhvr>
                                        <p:cTn id="61" dur="1000" fill="hold"/>
                                        <p:tgtEl>
                                          <p:spTgt spid="8"/>
                                        </p:tgtEl>
                                        <p:attrNameLst>
                                          <p:attrName>ppt_h</p:attrName>
                                        </p:attrNameLst>
                                      </p:cBhvr>
                                      <p:tavLst>
                                        <p:tav tm="0">
                                          <p:val>
                                            <p:strVal val="#ppt_h"/>
                                          </p:val>
                                        </p:tav>
                                        <p:tav tm="100000">
                                          <p:val>
                                            <p:strVal val="#ppt_h"/>
                                          </p:val>
                                        </p:tav>
                                      </p:tavLst>
                                    </p:anim>
                                    <p:animEffect transition="in" filter="fade">
                                      <p:cBhvr>
                                        <p:cTn id="62" dur="1000"/>
                                        <p:tgtEl>
                                          <p:spTgt spid="8"/>
                                        </p:tgtEl>
                                      </p:cBhvr>
                                    </p:animEffect>
                                  </p:childTnLst>
                                </p:cTn>
                              </p:par>
                              <p:par>
                                <p:cTn id="63" presetID="16" presetClass="entr" presetSubtype="21"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barn(inVertical)">
                                      <p:cBhvr>
                                        <p:cTn id="65" dur="500"/>
                                        <p:tgtEl>
                                          <p:spTgt spid="7"/>
                                        </p:tgtEl>
                                      </p:cBhvr>
                                    </p:animEffect>
                                  </p:childTnLst>
                                </p:cTn>
                              </p:par>
                            </p:childTnLst>
                          </p:cTn>
                        </p:par>
                        <p:par>
                          <p:cTn id="66" fill="hold">
                            <p:stCondLst>
                              <p:cond delay="1500"/>
                            </p:stCondLst>
                            <p:childTnLst>
                              <p:par>
                                <p:cTn id="67" presetID="6" presetClass="entr" presetSubtype="16" fill="hold" nodeType="after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circle(in)">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8" grpId="0"/>
      <p:bldP spid="16" grpId="0" animBg="1"/>
      <p:bldP spid="17" grpId="0" animBg="1"/>
      <p:bldP spid="18" grpId="0" animBg="1"/>
      <p:bldP spid="19" grpId="0" animBg="1"/>
      <p:bldP spid="20" grpId="0" animBg="1"/>
      <p:bldP spid="21" grpId="0" animBg="1"/>
      <p:bldP spid="22" grpId="0" animBg="1"/>
      <p:bldP spid="2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custDataLst>
              <p:tags r:id="rId1"/>
            </p:custDataLst>
          </p:nvPr>
        </p:nvSpPr>
        <p:spPr>
          <a:xfrm>
            <a:off x="906780" y="4769485"/>
            <a:ext cx="9872345" cy="1775460"/>
          </a:xfrm>
          <a:prstGeom prst="rect">
            <a:avLst/>
          </a:prstGeom>
          <a:solidFill>
            <a:schemeClr val="bg1"/>
          </a:solidFill>
          <a:ln>
            <a:noFill/>
          </a:ln>
          <a:effectLst>
            <a:outerShdw blurRad="63500" sx="102000" sy="102000" algn="ctr" rotWithShape="0">
              <a:schemeClr val="tx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文本框 43"/>
          <p:cNvSpPr txBox="1"/>
          <p:nvPr>
            <p:custDataLst>
              <p:tags r:id="rId2"/>
            </p:custDataLst>
          </p:nvPr>
        </p:nvSpPr>
        <p:spPr>
          <a:xfrm>
            <a:off x="906780" y="4822825"/>
            <a:ext cx="9745345" cy="1722120"/>
          </a:xfrm>
          <a:prstGeom prst="rect">
            <a:avLst/>
          </a:prstGeom>
          <a:noFill/>
        </p:spPr>
        <p:txBody>
          <a:bodyPr wrap="square" rtlCol="0">
            <a:noAutofit/>
          </a:bodyPr>
          <a:lstStyle/>
          <a:p>
            <a:pPr algn="l">
              <a:lnSpc>
                <a:spcPct val="150000"/>
              </a:lnSpc>
            </a:pPr>
            <a:r>
              <a:rPr lang="en-US" altLang="zh-CN" sz="2000" dirty="0">
                <a:solidFill>
                  <a:schemeClr val="tx2">
                    <a:lumMod val="75000"/>
                  </a:schemeClr>
                </a:solidFill>
                <a:latin typeface="Times New Roman" panose="02020603050405020304" charset="0"/>
                <a:cs typeface="Times New Roman" panose="02020603050405020304" charset="0"/>
                <a:sym typeface="+mn-lt"/>
              </a:rPr>
              <a:t>These boxplots show that, on average, spam emails tend to have higher values for most features. Especially the occurences of capital letter and n000 in spam are obviously more than that in a noraml email.</a:t>
            </a:r>
          </a:p>
        </p:txBody>
      </p:sp>
      <p:grpSp>
        <p:nvGrpSpPr>
          <p:cNvPr id="16" name="组合 15"/>
          <p:cNvGrpSpPr/>
          <p:nvPr/>
        </p:nvGrpSpPr>
        <p:grpSpPr>
          <a:xfrm rot="10800000">
            <a:off x="0" y="0"/>
            <a:ext cx="1413169" cy="1257302"/>
            <a:chOff x="4729271" y="2720371"/>
            <a:chExt cx="7462734" cy="4137630"/>
          </a:xfrm>
        </p:grpSpPr>
        <p:sp>
          <p:nvSpPr>
            <p:cNvPr id="17"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0" name="组合 19"/>
          <p:cNvGrpSpPr/>
          <p:nvPr>
            <p:custDataLst>
              <p:tags r:id="rId3"/>
            </p:custDataLst>
          </p:nvPr>
        </p:nvGrpSpPr>
        <p:grpSpPr>
          <a:xfrm rot="10800000" flipH="1" flipV="1">
            <a:off x="10778838" y="5600698"/>
            <a:ext cx="1413169" cy="1257302"/>
            <a:chOff x="4729271" y="2720371"/>
            <a:chExt cx="7462734" cy="4137630"/>
          </a:xfrm>
        </p:grpSpPr>
        <p:sp>
          <p:nvSpPr>
            <p:cNvPr id="21" name="矩形 21"/>
            <p:cNvSpPr/>
            <p:nvPr>
              <p:custDataLst>
                <p:tags r:id="rId4"/>
              </p:custDataLst>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custDataLst>
                <p:tags r:id="rId5"/>
              </p:custDataLst>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矩形 21"/>
            <p:cNvSpPr/>
            <p:nvPr>
              <p:custDataLst>
                <p:tags r:id="rId6"/>
              </p:custDataLst>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122045" y="329565"/>
            <a:ext cx="5894070" cy="460375"/>
          </a:xfrm>
          <a:prstGeom prst="rect">
            <a:avLst/>
          </a:prstGeom>
          <a:noFill/>
        </p:spPr>
        <p:txBody>
          <a:bodyPr wrap="square" rtlCol="0">
            <a:spAutoFit/>
          </a:bodyPr>
          <a:lstStyle/>
          <a:p>
            <a:r>
              <a:rPr lang="en-US" altLang="zh-CN" sz="2400" b="1" dirty="0">
                <a:solidFill>
                  <a:srgbClr val="4E5976"/>
                </a:solidFill>
                <a:latin typeface="Times New Roman" panose="02020603050405020304" charset="0"/>
                <a:cs typeface="Times New Roman" panose="02020603050405020304" charset="0"/>
                <a:sym typeface="+mn-lt"/>
              </a:rPr>
              <a:t>Data Visualization</a:t>
            </a:r>
          </a:p>
        </p:txBody>
      </p:sp>
      <p:pic>
        <p:nvPicPr>
          <p:cNvPr id="2" name="图片 1" descr="boxplot"/>
          <p:cNvPicPr>
            <a:picLocks noChangeAspect="1"/>
          </p:cNvPicPr>
          <p:nvPr/>
        </p:nvPicPr>
        <p:blipFill>
          <a:blip r:embed="rId8"/>
          <a:stretch>
            <a:fillRect/>
          </a:stretch>
        </p:blipFill>
        <p:spPr>
          <a:xfrm>
            <a:off x="2268855" y="789305"/>
            <a:ext cx="6666230" cy="3868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conveyor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ircle(out)">
                                      <p:cBhvr>
                                        <p:cTn id="7" dur="500"/>
                                        <p:tgtEl>
                                          <p:spTgt spid="3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 calcmode="lin" valueType="num">
                                      <p:cBhvr additive="base">
                                        <p:cTn id="10" dur="500"/>
                                        <p:tgtEl>
                                          <p:spTgt spid="44"/>
                                        </p:tgtEl>
                                        <p:attrNameLst>
                                          <p:attrName>ppt_y</p:attrName>
                                        </p:attrNameLst>
                                      </p:cBhvr>
                                      <p:tavLst>
                                        <p:tav tm="0">
                                          <p:val>
                                            <p:strVal val="#ppt_y+#ppt_h*1.125000"/>
                                          </p:val>
                                        </p:tav>
                                        <p:tav tm="100000">
                                          <p:val>
                                            <p:strVal val="#ppt_y"/>
                                          </p:val>
                                        </p:tav>
                                      </p:tavLst>
                                    </p:anim>
                                    <p:animEffect transition="in" filter="wipe(up)">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flipH="1">
            <a:off x="5953638" y="0"/>
            <a:ext cx="6238362" cy="5961618"/>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311849" y="5757029"/>
            <a:ext cx="409180" cy="409180"/>
          </a:xfrm>
          <a:prstGeom prst="ellipse">
            <a:avLst/>
          </a:prstGeom>
          <a:noFill/>
          <a:ln w="31750">
            <a:solidFill>
              <a:srgbClr val="9B8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512638" y="1209922"/>
            <a:ext cx="2956560" cy="295656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1"/>
          <p:cNvSpPr/>
          <p:nvPr/>
        </p:nvSpPr>
        <p:spPr>
          <a:xfrm flipV="1">
            <a:off x="5557520" y="-121920"/>
            <a:ext cx="6736080" cy="561515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8688594" y="1364763"/>
            <a:ext cx="2604648" cy="2646045"/>
          </a:xfrm>
          <a:prstGeom prst="rect">
            <a:avLst/>
          </a:prstGeom>
          <a:noFill/>
        </p:spPr>
        <p:txBody>
          <a:bodyPr wrap="square" rtlCol="0">
            <a:spAutoFit/>
          </a:bodyPr>
          <a:lstStyle>
            <a:defPPr>
              <a:defRPr lang="zh-CN"/>
            </a:defPPr>
            <a:lvl1pPr algn="ctr">
              <a:defRPr sz="16600" b="1" spc="600">
                <a:solidFill>
                  <a:schemeClr val="bg1"/>
                </a:solidFill>
                <a:latin typeface="Arial" panose="020B0604020202020204"/>
                <a:ea typeface="微软雅黑" panose="020B0503020204020204" pitchFamily="34" charset="-122"/>
                <a:cs typeface="Arial" panose="020B0604020202020204" pitchFamily="34" charset="0"/>
              </a:defRPr>
            </a:lvl1pPr>
          </a:lstStyle>
          <a:p>
            <a:r>
              <a:rPr lang="en-US" altLang="zh-CN" dirty="0">
                <a:latin typeface="+mn-lt"/>
                <a:ea typeface="+mn-ea"/>
                <a:cs typeface="+mn-ea"/>
                <a:sym typeface="+mn-lt"/>
              </a:rPr>
              <a:t>4</a:t>
            </a:r>
          </a:p>
        </p:txBody>
      </p:sp>
      <p:sp>
        <p:nvSpPr>
          <p:cNvPr id="8" name="文本框 7"/>
          <p:cNvSpPr txBox="1"/>
          <p:nvPr/>
        </p:nvSpPr>
        <p:spPr>
          <a:xfrm>
            <a:off x="1060581" y="2766564"/>
            <a:ext cx="6736080" cy="768350"/>
          </a:xfrm>
          <a:prstGeom prst="rect">
            <a:avLst/>
          </a:prstGeom>
          <a:noFill/>
        </p:spPr>
        <p:txBody>
          <a:bodyPr wrap="square" rtlCol="0">
            <a:spAutoFit/>
          </a:bodyPr>
          <a:lstStyle/>
          <a:p>
            <a:pPr algn="r"/>
            <a:r>
              <a:rPr lang="en-US" altLang="zh-CN" sz="4400" b="1" spc="600" dirty="0">
                <a:solidFill>
                  <a:srgbClr val="4E5976"/>
                </a:solidFill>
                <a:latin typeface="Times New Roman" panose="02020603050405020304" charset="0"/>
                <a:cs typeface="Times New Roman" panose="02020603050405020304" charset="0"/>
                <a:sym typeface="+mn-lt"/>
              </a:rPr>
              <a:t>Regression Results</a:t>
            </a:r>
          </a:p>
        </p:txBody>
      </p:sp>
      <p:sp>
        <p:nvSpPr>
          <p:cNvPr id="10" name="文本框 9"/>
          <p:cNvSpPr txBox="1"/>
          <p:nvPr/>
        </p:nvSpPr>
        <p:spPr>
          <a:xfrm>
            <a:off x="4562475" y="1940560"/>
            <a:ext cx="3132455" cy="617855"/>
          </a:xfrm>
          <a:prstGeom prst="rect">
            <a:avLst/>
          </a:prstGeom>
          <a:noFill/>
          <a:ln>
            <a:noFill/>
          </a:ln>
        </p:spPr>
        <p:txBody>
          <a:bodyPr wrap="square" rtlCol="0">
            <a:noAutofit/>
          </a:bodyPr>
          <a:lstStyle/>
          <a:p>
            <a:pPr algn="r"/>
            <a:r>
              <a:rPr lang="en-US" altLang="zh-CN" sz="4000" dirty="0">
                <a:solidFill>
                  <a:srgbClr val="A6C1CC"/>
                </a:solidFill>
                <a:latin typeface="Times New Roman" panose="02020603050405020304" charset="0"/>
                <a:cs typeface="Times New Roman" panose="02020603050405020304" charset="0"/>
                <a:sym typeface="+mn-lt"/>
              </a:rPr>
              <a:t>PART  FOUR</a:t>
            </a:r>
          </a:p>
          <a:p>
            <a:pPr algn="r"/>
            <a:endParaRPr lang="en-US" altLang="zh-CN" sz="4000" dirty="0">
              <a:solidFill>
                <a:srgbClr val="A6C1CC"/>
              </a:solidFill>
              <a:latin typeface="Times New Roman" panose="02020603050405020304" charset="0"/>
              <a:cs typeface="Times New Roman" panose="02020603050405020304" charset="0"/>
              <a:sym typeface="+mn-lt"/>
            </a:endParaRPr>
          </a:p>
        </p:txBody>
      </p:sp>
      <p:sp>
        <p:nvSpPr>
          <p:cNvPr id="14" name="椭圆 13"/>
          <p:cNvSpPr/>
          <p:nvPr/>
        </p:nvSpPr>
        <p:spPr>
          <a:xfrm>
            <a:off x="7997714" y="5961619"/>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716627" y="648351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330818" y="838680"/>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625600" y="350894"/>
            <a:ext cx="686280" cy="6862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7318" y="985323"/>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65304" y="715448"/>
            <a:ext cx="411078" cy="411078"/>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9921927" y="4403649"/>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21"/>
          <p:cNvSpPr/>
          <p:nvPr/>
        </p:nvSpPr>
        <p:spPr>
          <a:xfrm flipH="1">
            <a:off x="-69411" y="5152103"/>
            <a:ext cx="9006244" cy="170589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21"/>
          <p:cNvSpPr/>
          <p:nvPr/>
        </p:nvSpPr>
        <p:spPr>
          <a:xfrm flipH="1">
            <a:off x="-91440" y="4589270"/>
            <a:ext cx="6688885" cy="240764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75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50" fill="hold"/>
                                        <p:tgtEl>
                                          <p:spTgt spid="18"/>
                                        </p:tgtEl>
                                        <p:attrNameLst>
                                          <p:attrName>ppt_x</p:attrName>
                                        </p:attrNameLst>
                                      </p:cBhvr>
                                      <p:tavLst>
                                        <p:tav tm="0">
                                          <p:val>
                                            <p:strVal val="0-#ppt_w/2"/>
                                          </p:val>
                                        </p:tav>
                                        <p:tav tm="100000">
                                          <p:val>
                                            <p:strVal val="#ppt_x"/>
                                          </p:val>
                                        </p:tav>
                                      </p:tavLst>
                                    </p:anim>
                                    <p:anim calcmode="lin" valueType="num">
                                      <p:cBhvr additive="base">
                                        <p:cTn id="21" dur="25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0-#ppt_w/2"/>
                                          </p:val>
                                        </p:tav>
                                        <p:tav tm="100000">
                                          <p:val>
                                            <p:strVal val="#ppt_x"/>
                                          </p:val>
                                        </p:tav>
                                      </p:tavLst>
                                    </p:anim>
                                    <p:anim calcmode="lin" valueType="num">
                                      <p:cBhvr additive="base">
                                        <p:cTn id="25" dur="250" fill="hold"/>
                                        <p:tgtEl>
                                          <p:spTgt spid="2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250" fill="hold"/>
                                        <p:tgtEl>
                                          <p:spTgt spid="16"/>
                                        </p:tgtEl>
                                        <p:attrNameLst>
                                          <p:attrName>ppt_x</p:attrName>
                                        </p:attrNameLst>
                                      </p:cBhvr>
                                      <p:tavLst>
                                        <p:tav tm="0">
                                          <p:val>
                                            <p:strVal val="1+#ppt_w/2"/>
                                          </p:val>
                                        </p:tav>
                                        <p:tav tm="100000">
                                          <p:val>
                                            <p:strVal val="#ppt_x"/>
                                          </p:val>
                                        </p:tav>
                                      </p:tavLst>
                                    </p:anim>
                                    <p:anim calcmode="lin" valueType="num">
                                      <p:cBhvr additive="base">
                                        <p:cTn id="33" dur="25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fill="hold"/>
                                        <p:tgtEl>
                                          <p:spTgt spid="24"/>
                                        </p:tgtEl>
                                        <p:attrNameLst>
                                          <p:attrName>ppt_x</p:attrName>
                                        </p:attrNameLst>
                                      </p:cBhvr>
                                      <p:tavLst>
                                        <p:tav tm="0">
                                          <p:val>
                                            <p:strVal val="0-#ppt_w/2"/>
                                          </p:val>
                                        </p:tav>
                                        <p:tav tm="100000">
                                          <p:val>
                                            <p:strVal val="#ppt_x"/>
                                          </p:val>
                                        </p:tav>
                                      </p:tavLst>
                                    </p:anim>
                                    <p:anim calcmode="lin" valueType="num">
                                      <p:cBhvr additive="base">
                                        <p:cTn id="37" dur="250" fill="hold"/>
                                        <p:tgtEl>
                                          <p:spTgt spid="2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250" fill="hold"/>
                                        <p:tgtEl>
                                          <p:spTgt spid="14"/>
                                        </p:tgtEl>
                                        <p:attrNameLst>
                                          <p:attrName>ppt_x</p:attrName>
                                        </p:attrNameLst>
                                      </p:cBhvr>
                                      <p:tavLst>
                                        <p:tav tm="0">
                                          <p:val>
                                            <p:strVal val="#ppt_x"/>
                                          </p:val>
                                        </p:tav>
                                        <p:tav tm="100000">
                                          <p:val>
                                            <p:strVal val="#ppt_x"/>
                                          </p:val>
                                        </p:tav>
                                      </p:tavLst>
                                    </p:anim>
                                    <p:anim calcmode="lin" valueType="num">
                                      <p:cBhvr additive="base">
                                        <p:cTn id="41" dur="2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250" fill="hold"/>
                                        <p:tgtEl>
                                          <p:spTgt spid="23"/>
                                        </p:tgtEl>
                                        <p:attrNameLst>
                                          <p:attrName>ppt_x</p:attrName>
                                        </p:attrNameLst>
                                      </p:cBhvr>
                                      <p:tavLst>
                                        <p:tav tm="0">
                                          <p:val>
                                            <p:strVal val="1+#ppt_w/2"/>
                                          </p:val>
                                        </p:tav>
                                        <p:tav tm="100000">
                                          <p:val>
                                            <p:strVal val="#ppt_x"/>
                                          </p:val>
                                        </p:tav>
                                      </p:tavLst>
                                    </p:anim>
                                    <p:anim calcmode="lin" valueType="num">
                                      <p:cBhvr additive="base">
                                        <p:cTn id="45" dur="25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250" fill="hold"/>
                                        <p:tgtEl>
                                          <p:spTgt spid="15"/>
                                        </p:tgtEl>
                                        <p:attrNameLst>
                                          <p:attrName>ppt_x</p:attrName>
                                        </p:attrNameLst>
                                      </p:cBhvr>
                                      <p:tavLst>
                                        <p:tav tm="0">
                                          <p:val>
                                            <p:strVal val="#ppt_x"/>
                                          </p:val>
                                        </p:tav>
                                        <p:tav tm="100000">
                                          <p:val>
                                            <p:strVal val="#ppt_x"/>
                                          </p:val>
                                        </p:tav>
                                      </p:tavLst>
                                    </p:anim>
                                    <p:anim calcmode="lin" valueType="num">
                                      <p:cBhvr additive="base">
                                        <p:cTn id="49" dur="250" fill="hold"/>
                                        <p:tgtEl>
                                          <p:spTgt spid="1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3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par>
                          <p:cTn id="57" fill="hold">
                            <p:stCondLst>
                              <p:cond delay="2000"/>
                            </p:stCondLst>
                            <p:childTnLst>
                              <p:par>
                                <p:cTn id="58" presetID="31"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750" fill="hold"/>
                                        <p:tgtEl>
                                          <p:spTgt spid="4"/>
                                        </p:tgtEl>
                                        <p:attrNameLst>
                                          <p:attrName>ppt_w</p:attrName>
                                        </p:attrNameLst>
                                      </p:cBhvr>
                                      <p:tavLst>
                                        <p:tav tm="0">
                                          <p:val>
                                            <p:fltVal val="0"/>
                                          </p:val>
                                        </p:tav>
                                        <p:tav tm="100000">
                                          <p:val>
                                            <p:strVal val="#ppt_w"/>
                                          </p:val>
                                        </p:tav>
                                      </p:tavLst>
                                    </p:anim>
                                    <p:anim calcmode="lin" valueType="num">
                                      <p:cBhvr>
                                        <p:cTn id="61" dur="750" fill="hold"/>
                                        <p:tgtEl>
                                          <p:spTgt spid="4"/>
                                        </p:tgtEl>
                                        <p:attrNameLst>
                                          <p:attrName>ppt_h</p:attrName>
                                        </p:attrNameLst>
                                      </p:cBhvr>
                                      <p:tavLst>
                                        <p:tav tm="0">
                                          <p:val>
                                            <p:fltVal val="0"/>
                                          </p:val>
                                        </p:tav>
                                        <p:tav tm="100000">
                                          <p:val>
                                            <p:strVal val="#ppt_h"/>
                                          </p:val>
                                        </p:tav>
                                      </p:tavLst>
                                    </p:anim>
                                    <p:anim calcmode="lin" valueType="num">
                                      <p:cBhvr>
                                        <p:cTn id="62" dur="750" fill="hold"/>
                                        <p:tgtEl>
                                          <p:spTgt spid="4"/>
                                        </p:tgtEl>
                                        <p:attrNameLst>
                                          <p:attrName>style.rotation</p:attrName>
                                        </p:attrNameLst>
                                      </p:cBhvr>
                                      <p:tavLst>
                                        <p:tav tm="0">
                                          <p:val>
                                            <p:fltVal val="90"/>
                                          </p:val>
                                        </p:tav>
                                        <p:tav tm="100000">
                                          <p:val>
                                            <p:fltVal val="0"/>
                                          </p:val>
                                        </p:tav>
                                      </p:tavLst>
                                    </p:anim>
                                    <p:animEffect transition="in" filter="fade">
                                      <p:cBhvr>
                                        <p:cTn id="63" dur="750"/>
                                        <p:tgtEl>
                                          <p:spTgt spid="4"/>
                                        </p:tgtEl>
                                      </p:cBhvr>
                                    </p:animEffect>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childTnLst>
                          </p:cTn>
                        </p:par>
                        <p:par>
                          <p:cTn id="72" fill="hold">
                            <p:stCondLst>
                              <p:cond delay="3849"/>
                            </p:stCondLst>
                            <p:childTnLst>
                              <p:par>
                                <p:cTn id="73" presetID="50" presetClass="entr" presetSubtype="0" decel="10000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750" fill="hold"/>
                                        <p:tgtEl>
                                          <p:spTgt spid="10"/>
                                        </p:tgtEl>
                                        <p:attrNameLst>
                                          <p:attrName>ppt_w</p:attrName>
                                        </p:attrNameLst>
                                      </p:cBhvr>
                                      <p:tavLst>
                                        <p:tav tm="0">
                                          <p:val>
                                            <p:strVal val="#ppt_w+.3"/>
                                          </p:val>
                                        </p:tav>
                                        <p:tav tm="100000">
                                          <p:val>
                                            <p:strVal val="#ppt_w"/>
                                          </p:val>
                                        </p:tav>
                                      </p:tavLst>
                                    </p:anim>
                                    <p:anim calcmode="lin" valueType="num">
                                      <p:cBhvr>
                                        <p:cTn id="76" dur="750" fill="hold"/>
                                        <p:tgtEl>
                                          <p:spTgt spid="10"/>
                                        </p:tgtEl>
                                        <p:attrNameLst>
                                          <p:attrName>ppt_h</p:attrName>
                                        </p:attrNameLst>
                                      </p:cBhvr>
                                      <p:tavLst>
                                        <p:tav tm="0">
                                          <p:val>
                                            <p:strVal val="#ppt_h"/>
                                          </p:val>
                                        </p:tav>
                                        <p:tav tm="100000">
                                          <p:val>
                                            <p:strVal val="#ppt_h"/>
                                          </p:val>
                                        </p:tav>
                                      </p:tavLst>
                                    </p:anim>
                                    <p:animEffect transition="in" filter="fade">
                                      <p:cBhvr>
                                        <p:cTn id="7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4" grpId="0" bldLvl="0" animBg="1"/>
      <p:bldP spid="3" grpId="0" bldLvl="0" animBg="1"/>
      <p:bldP spid="7" grpId="0" bldLvl="0" animBg="1"/>
      <p:bldP spid="4" grpId="0"/>
      <p:bldP spid="8" grpId="0"/>
      <p:bldP spid="10" grpId="0"/>
      <p:bldP spid="14" grpId="0" bldLvl="0" animBg="1"/>
      <p:bldP spid="15" grpId="0" bldLvl="0" animBg="1"/>
      <p:bldP spid="16" grpId="0" bldLvl="0" animBg="1"/>
      <p:bldP spid="17" grpId="0" bldLvl="0" animBg="1"/>
      <p:bldP spid="18" grpId="0" bldLvl="0" animBg="1"/>
      <p:bldP spid="21" grpId="0" bldLvl="0" animBg="1"/>
      <p:bldP spid="23" grpId="0" bldLvl="0" animBg="1"/>
      <p:bldP spid="6" grpId="0" bldLvl="0" animBg="1"/>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0800000">
            <a:off x="0" y="0"/>
            <a:ext cx="1413169" cy="1257302"/>
            <a:chOff x="4729271" y="2720371"/>
            <a:chExt cx="7462734" cy="4137630"/>
          </a:xfrm>
        </p:grpSpPr>
        <p:sp>
          <p:nvSpPr>
            <p:cNvPr id="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rot="10800000" flipH="1" flipV="1">
            <a:off x="10778838" y="5600698"/>
            <a:ext cx="1413169" cy="1257302"/>
            <a:chOff x="4729271" y="2720371"/>
            <a:chExt cx="7462734" cy="4137630"/>
          </a:xfrm>
        </p:grpSpPr>
        <p:sp>
          <p:nvSpPr>
            <p:cNvPr id="20"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文本框 6"/>
          <p:cNvSpPr txBox="1"/>
          <p:nvPr/>
        </p:nvSpPr>
        <p:spPr>
          <a:xfrm>
            <a:off x="1122045" y="329565"/>
            <a:ext cx="5501640" cy="428625"/>
          </a:xfrm>
          <a:prstGeom prst="rect">
            <a:avLst/>
          </a:prstGeom>
          <a:noFill/>
        </p:spPr>
        <p:txBody>
          <a:bodyPr wrap="square" rtlCol="0">
            <a:noAutofit/>
          </a:bodyPr>
          <a:lstStyle/>
          <a:p>
            <a:r>
              <a:rPr lang="en-US" altLang="zh-CN" sz="2400" b="1" spc="600" dirty="0">
                <a:solidFill>
                  <a:srgbClr val="4E5976"/>
                </a:solidFill>
                <a:latin typeface="Times New Roman" panose="02020603050405020304" charset="0"/>
                <a:cs typeface="Times New Roman" panose="02020603050405020304" charset="0"/>
                <a:sym typeface="+mn-lt"/>
              </a:rPr>
              <a:t>Fitting the Full Model</a:t>
            </a:r>
          </a:p>
        </p:txBody>
      </p:sp>
      <p:pic>
        <p:nvPicPr>
          <p:cNvPr id="9" name="图片 8"/>
          <p:cNvPicPr>
            <a:picLocks noChangeAspect="1"/>
          </p:cNvPicPr>
          <p:nvPr/>
        </p:nvPicPr>
        <p:blipFill>
          <a:blip r:embed="rId2"/>
          <a:stretch>
            <a:fillRect/>
          </a:stretch>
        </p:blipFill>
        <p:spPr>
          <a:xfrm>
            <a:off x="501599" y="908687"/>
            <a:ext cx="5405755" cy="4462145"/>
          </a:xfrm>
          <a:prstGeom prst="rect">
            <a:avLst/>
          </a:prstGeom>
        </p:spPr>
      </p:pic>
      <p:sp>
        <p:nvSpPr>
          <p:cNvPr id="11" name="文本框 10"/>
          <p:cNvSpPr txBox="1"/>
          <p:nvPr/>
        </p:nvSpPr>
        <p:spPr>
          <a:xfrm>
            <a:off x="2741295" y="5770880"/>
            <a:ext cx="6709410" cy="706755"/>
          </a:xfrm>
          <a:prstGeom prst="rect">
            <a:avLst/>
          </a:prstGeom>
          <a:noFill/>
        </p:spPr>
        <p:txBody>
          <a:bodyPr wrap="square" rtlCol="0">
            <a:spAutoFit/>
          </a:bodyPr>
          <a:lstStyle/>
          <a:p>
            <a:r>
              <a:rPr lang="en-US" altLang="zh-CN" sz="2000" dirty="0">
                <a:solidFill>
                  <a:schemeClr val="tx1"/>
                </a:solidFill>
                <a:latin typeface="Times New Roman" panose="02020603050405020304" charset="0"/>
                <a:cs typeface="Times New Roman" panose="02020603050405020304" charset="0"/>
              </a:rPr>
              <a:t>The result suggests that spam tends to have more of these text characteristics.</a:t>
            </a:r>
          </a:p>
        </p:txBody>
      </p:sp>
      <p:pic>
        <p:nvPicPr>
          <p:cNvPr id="14" name="图片 13" descr="图示, 示意图&#10;&#10;AI 生成的内容可能不正确。">
            <a:extLst>
              <a:ext uri="{FF2B5EF4-FFF2-40B4-BE49-F238E27FC236}">
                <a16:creationId xmlns:a16="http://schemas.microsoft.com/office/drawing/2014/main" id="{895713FC-F208-8B40-7C85-47A970B34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605" y="2381883"/>
            <a:ext cx="5697415" cy="13302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0800000">
            <a:off x="0" y="0"/>
            <a:ext cx="1413169" cy="1257302"/>
            <a:chOff x="4729271" y="2720371"/>
            <a:chExt cx="7462734" cy="4137630"/>
          </a:xfrm>
        </p:grpSpPr>
        <p:sp>
          <p:nvSpPr>
            <p:cNvPr id="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rot="10800000" flipH="1" flipV="1">
            <a:off x="10778838" y="5600698"/>
            <a:ext cx="1413169" cy="1257302"/>
            <a:chOff x="4729271" y="2720371"/>
            <a:chExt cx="7462734" cy="4137630"/>
          </a:xfrm>
        </p:grpSpPr>
        <p:sp>
          <p:nvSpPr>
            <p:cNvPr id="20"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文本框 6"/>
          <p:cNvSpPr txBox="1"/>
          <p:nvPr/>
        </p:nvSpPr>
        <p:spPr>
          <a:xfrm>
            <a:off x="1122045" y="329565"/>
            <a:ext cx="5501640" cy="428625"/>
          </a:xfrm>
          <a:prstGeom prst="rect">
            <a:avLst/>
          </a:prstGeom>
          <a:noFill/>
        </p:spPr>
        <p:txBody>
          <a:bodyPr wrap="square" rtlCol="0">
            <a:noAutofit/>
          </a:bodyPr>
          <a:lstStyle/>
          <a:p>
            <a:r>
              <a:rPr lang="en-US" altLang="zh-CN" sz="2400" b="1" spc="600" dirty="0">
                <a:solidFill>
                  <a:srgbClr val="4E5976"/>
                </a:solidFill>
                <a:latin typeface="Times New Roman" panose="02020603050405020304" charset="0"/>
                <a:cs typeface="Times New Roman" panose="02020603050405020304" charset="0"/>
                <a:sym typeface="+mn-lt"/>
              </a:rPr>
              <a:t>Transformation of Data</a:t>
            </a:r>
          </a:p>
        </p:txBody>
      </p:sp>
      <p:grpSp>
        <p:nvGrpSpPr>
          <p:cNvPr id="21" name="组合 20"/>
          <p:cNvGrpSpPr/>
          <p:nvPr>
            <p:custDataLst>
              <p:tags r:id="rId1"/>
            </p:custDataLst>
          </p:nvPr>
        </p:nvGrpSpPr>
        <p:grpSpPr>
          <a:xfrm>
            <a:off x="2386474" y="1733204"/>
            <a:ext cx="295822" cy="376517"/>
            <a:chOff x="8057478" y="2323652"/>
            <a:chExt cx="295822" cy="376517"/>
          </a:xfrm>
        </p:grpSpPr>
        <p:sp>
          <p:nvSpPr>
            <p:cNvPr id="6" name="箭头: V 形 18"/>
            <p:cNvSpPr/>
            <p:nvPr>
              <p:custDataLst>
                <p:tags r:id="rId5"/>
              </p:custDataLst>
            </p:nvPr>
          </p:nvSpPr>
          <p:spPr>
            <a:xfrm>
              <a:off x="8057478" y="2323652"/>
              <a:ext cx="225903" cy="376517"/>
            </a:xfrm>
            <a:prstGeom prst="chevron">
              <a:avLst/>
            </a:pr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8" name="箭头: V 形 19"/>
            <p:cNvSpPr/>
            <p:nvPr>
              <p:custDataLst>
                <p:tags r:id="rId6"/>
              </p:custDataLst>
            </p:nvPr>
          </p:nvSpPr>
          <p:spPr>
            <a:xfrm>
              <a:off x="8127397" y="2323652"/>
              <a:ext cx="225903" cy="376517"/>
            </a:xfrm>
            <a:prstGeom prst="chevron">
              <a:avLst/>
            </a:prstGeom>
            <a:solidFill>
              <a:srgbClr val="4E5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10" name="组合 9"/>
          <p:cNvGrpSpPr/>
          <p:nvPr>
            <p:custDataLst>
              <p:tags r:id="rId2"/>
            </p:custDataLst>
          </p:nvPr>
        </p:nvGrpSpPr>
        <p:grpSpPr>
          <a:xfrm>
            <a:off x="2386474" y="4470054"/>
            <a:ext cx="295822" cy="376517"/>
            <a:chOff x="8057478" y="2323652"/>
            <a:chExt cx="295822" cy="376517"/>
          </a:xfrm>
        </p:grpSpPr>
        <p:sp>
          <p:nvSpPr>
            <p:cNvPr id="12" name="箭头: V 形 18"/>
            <p:cNvSpPr/>
            <p:nvPr>
              <p:custDataLst>
                <p:tags r:id="rId3"/>
              </p:custDataLst>
            </p:nvPr>
          </p:nvSpPr>
          <p:spPr>
            <a:xfrm>
              <a:off x="8057478" y="2323652"/>
              <a:ext cx="225903" cy="376517"/>
            </a:xfrm>
            <a:prstGeom prst="chevron">
              <a:avLst/>
            </a:pr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3" name="箭头: V 形 19"/>
            <p:cNvSpPr/>
            <p:nvPr>
              <p:custDataLst>
                <p:tags r:id="rId4"/>
              </p:custDataLst>
            </p:nvPr>
          </p:nvSpPr>
          <p:spPr>
            <a:xfrm>
              <a:off x="8127397" y="2323652"/>
              <a:ext cx="225903" cy="376517"/>
            </a:xfrm>
            <a:prstGeom prst="chevron">
              <a:avLst/>
            </a:prstGeom>
            <a:solidFill>
              <a:srgbClr val="4E5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14" name="文本框 13"/>
          <p:cNvSpPr txBox="1"/>
          <p:nvPr/>
        </p:nvSpPr>
        <p:spPr>
          <a:xfrm>
            <a:off x="2947670" y="1628140"/>
            <a:ext cx="8160385" cy="1630045"/>
          </a:xfrm>
          <a:prstGeom prst="rect">
            <a:avLst/>
          </a:prstGeom>
          <a:noFill/>
        </p:spPr>
        <p:txBody>
          <a:bodyPr wrap="square" rtlCol="0">
            <a:spAutoFit/>
          </a:bodyPr>
          <a:lstStyle/>
          <a:p>
            <a:r>
              <a:rPr lang="en-US" altLang="zh-CN" sz="2000" dirty="0" err="1">
                <a:latin typeface="Times New Roman" panose="02020603050405020304" charset="0"/>
                <a:cs typeface="Times New Roman" panose="02020603050405020304" charset="0"/>
              </a:rPr>
              <a:t>Crl.tot</a:t>
            </a:r>
            <a:r>
              <a:rPr lang="en-US" altLang="zh-CN" sz="2000" dirty="0">
                <a:latin typeface="Times New Roman" panose="02020603050405020304" charset="0"/>
                <a:cs typeface="Times New Roman" panose="02020603050405020304" charset="0"/>
              </a:rPr>
              <a:t> shows a right-skewed distribution (mean 2.758, maximum 37.52), but there is a high proportion of non-zero values, which is suitable for mitigating the skewness by logarithmic transformation. Bang is heavily right skewed (mean 0.292, max 19.13), but has a certain percentage of non-zero values (median 0.044), which is suitable for logarithmic transformation.</a:t>
            </a:r>
          </a:p>
        </p:txBody>
      </p:sp>
      <p:sp>
        <p:nvSpPr>
          <p:cNvPr id="15" name="文本框 14"/>
          <p:cNvSpPr txBox="1"/>
          <p:nvPr/>
        </p:nvSpPr>
        <p:spPr>
          <a:xfrm>
            <a:off x="2947670" y="4384040"/>
            <a:ext cx="8020050" cy="1014730"/>
          </a:xfrm>
          <a:prstGeom prst="rect">
            <a:avLst/>
          </a:prstGeom>
          <a:noFill/>
        </p:spPr>
        <p:txBody>
          <a:bodyPr wrap="square" rtlCol="0">
            <a:spAutoFit/>
          </a:bodyPr>
          <a:lstStyle/>
          <a:p>
            <a:r>
              <a:rPr lang="en-US" altLang="zh-CN" sz="2000" dirty="0">
                <a:latin typeface="Times New Roman" panose="02020603050405020304" charset="0"/>
                <a:cs typeface="Times New Roman" panose="02020603050405020304" charset="0"/>
              </a:rPr>
              <a:t>Most of the values of dollar, money, </a:t>
            </a:r>
            <a:r>
              <a:rPr lang="en-US" altLang="zh-CN" sz="2000" dirty="0" err="1">
                <a:latin typeface="Times New Roman" panose="02020603050405020304" charset="0"/>
                <a:cs typeface="Times New Roman" panose="02020603050405020304" charset="0"/>
              </a:rPr>
              <a:t>n000</a:t>
            </a:r>
            <a:r>
              <a:rPr lang="en-US" altLang="zh-CN" sz="2000" dirty="0">
                <a:latin typeface="Times New Roman" panose="02020603050405020304" charset="0"/>
                <a:cs typeface="Times New Roman" panose="02020603050405020304" charset="0"/>
              </a:rPr>
              <a:t> and make are 0, with more extreme values, and the model can be simplified by binning to reduce noise and nonlinear effects.</a:t>
            </a:r>
          </a:p>
        </p:txBody>
      </p:sp>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0-#ppt_w/2"/>
                                          </p:val>
                                        </p:tav>
                                        <p:tav tm="100000">
                                          <p:val>
                                            <p:strVal val="#ppt_x"/>
                                          </p:val>
                                        </p:tav>
                                      </p:tavLst>
                                    </p:anim>
                                    <p:anim calcmode="lin" valueType="num">
                                      <p:cBhvr additive="base">
                                        <p:cTn id="8" dur="25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250" fill="hold"/>
                                        <p:tgtEl>
                                          <p:spTgt spid="10"/>
                                        </p:tgtEl>
                                        <p:attrNameLst>
                                          <p:attrName>ppt_x</p:attrName>
                                        </p:attrNameLst>
                                      </p:cBhvr>
                                      <p:tavLst>
                                        <p:tav tm="0">
                                          <p:val>
                                            <p:strVal val="0-#ppt_w/2"/>
                                          </p:val>
                                        </p:tav>
                                        <p:tav tm="100000">
                                          <p:val>
                                            <p:strVal val="#ppt_x"/>
                                          </p:val>
                                        </p:tav>
                                      </p:tavLst>
                                    </p:anim>
                                    <p:anim calcmode="lin" valueType="num">
                                      <p:cBhvr additive="base">
                                        <p:cTn id="14"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0800000">
            <a:off x="0" y="0"/>
            <a:ext cx="1413169" cy="1257302"/>
            <a:chOff x="4729271" y="2720371"/>
            <a:chExt cx="7462734" cy="4137630"/>
          </a:xfrm>
        </p:grpSpPr>
        <p:sp>
          <p:nvSpPr>
            <p:cNvPr id="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rot="10800000" flipH="1" flipV="1">
            <a:off x="10778838" y="5600698"/>
            <a:ext cx="1413169" cy="1257302"/>
            <a:chOff x="4729271" y="2720371"/>
            <a:chExt cx="7462734" cy="4137630"/>
          </a:xfrm>
        </p:grpSpPr>
        <p:sp>
          <p:nvSpPr>
            <p:cNvPr id="20"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文本框 6"/>
          <p:cNvSpPr txBox="1"/>
          <p:nvPr/>
        </p:nvSpPr>
        <p:spPr>
          <a:xfrm>
            <a:off x="1122045" y="329565"/>
            <a:ext cx="7818755" cy="428625"/>
          </a:xfrm>
          <a:prstGeom prst="rect">
            <a:avLst/>
          </a:prstGeom>
          <a:noFill/>
        </p:spPr>
        <p:txBody>
          <a:bodyPr wrap="square" rtlCol="0">
            <a:noAutofit/>
          </a:bodyPr>
          <a:lstStyle/>
          <a:p>
            <a:r>
              <a:rPr lang="en-US" altLang="zh-CN" sz="2400" b="1" spc="600" dirty="0">
                <a:solidFill>
                  <a:srgbClr val="4E5976"/>
                </a:solidFill>
                <a:latin typeface="Times New Roman" panose="02020603050405020304" charset="0"/>
                <a:cs typeface="Times New Roman" panose="02020603050405020304" charset="0"/>
                <a:sym typeface="+mn-lt"/>
              </a:rPr>
              <a:t>Visualization of Processed Data</a:t>
            </a:r>
          </a:p>
        </p:txBody>
      </p:sp>
      <p:pic>
        <p:nvPicPr>
          <p:cNvPr id="9" name="图片 8"/>
          <p:cNvPicPr>
            <a:picLocks noChangeAspect="1"/>
          </p:cNvPicPr>
          <p:nvPr/>
        </p:nvPicPr>
        <p:blipFill>
          <a:blip r:embed="rId2"/>
          <a:stretch>
            <a:fillRect/>
          </a:stretch>
        </p:blipFill>
        <p:spPr>
          <a:xfrm>
            <a:off x="2473325" y="1061085"/>
            <a:ext cx="6824141" cy="47463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0800000">
            <a:off x="0" y="0"/>
            <a:ext cx="1413169" cy="1257302"/>
            <a:chOff x="4729271" y="2720371"/>
            <a:chExt cx="7462734" cy="4137630"/>
          </a:xfrm>
        </p:grpSpPr>
        <p:sp>
          <p:nvSpPr>
            <p:cNvPr id="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rot="10800000" flipH="1" flipV="1">
            <a:off x="10778838" y="5600698"/>
            <a:ext cx="1413169" cy="1257302"/>
            <a:chOff x="4729271" y="2720371"/>
            <a:chExt cx="7462734" cy="4137630"/>
          </a:xfrm>
        </p:grpSpPr>
        <p:sp>
          <p:nvSpPr>
            <p:cNvPr id="20"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文本框 6"/>
          <p:cNvSpPr txBox="1"/>
          <p:nvPr/>
        </p:nvSpPr>
        <p:spPr>
          <a:xfrm>
            <a:off x="1122045" y="329565"/>
            <a:ext cx="7818755" cy="428625"/>
          </a:xfrm>
          <a:prstGeom prst="rect">
            <a:avLst/>
          </a:prstGeom>
          <a:noFill/>
        </p:spPr>
        <p:txBody>
          <a:bodyPr wrap="square" rtlCol="0">
            <a:noAutofit/>
          </a:bodyPr>
          <a:lstStyle/>
          <a:p>
            <a:r>
              <a:rPr lang="en-US" altLang="zh-CN" sz="2400" b="1" spc="600" dirty="0">
                <a:solidFill>
                  <a:srgbClr val="4E5976"/>
                </a:solidFill>
                <a:latin typeface="Times New Roman" panose="02020603050405020304" charset="0"/>
                <a:cs typeface="Times New Roman" panose="02020603050405020304" charset="0"/>
                <a:sym typeface="+mn-lt"/>
              </a:rPr>
              <a:t>Visualization of Processed Data</a:t>
            </a:r>
          </a:p>
        </p:txBody>
      </p:sp>
      <p:pic>
        <p:nvPicPr>
          <p:cNvPr id="6" name="图片 5"/>
          <p:cNvPicPr>
            <a:picLocks noChangeAspect="1"/>
          </p:cNvPicPr>
          <p:nvPr/>
        </p:nvPicPr>
        <p:blipFill>
          <a:blip r:embed="rId2"/>
          <a:stretch>
            <a:fillRect/>
          </a:stretch>
        </p:blipFill>
        <p:spPr>
          <a:xfrm>
            <a:off x="2390140" y="1061085"/>
            <a:ext cx="7411720" cy="5108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0800000">
            <a:off x="0" y="0"/>
            <a:ext cx="1413169" cy="1257302"/>
            <a:chOff x="4729271" y="2720371"/>
            <a:chExt cx="7462734" cy="4137630"/>
          </a:xfrm>
        </p:grpSpPr>
        <p:sp>
          <p:nvSpPr>
            <p:cNvPr id="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rot="10800000" flipH="1" flipV="1">
            <a:off x="10778838" y="5600698"/>
            <a:ext cx="1413169" cy="1257302"/>
            <a:chOff x="4729271" y="2720371"/>
            <a:chExt cx="7462734" cy="4137630"/>
          </a:xfrm>
        </p:grpSpPr>
        <p:sp>
          <p:nvSpPr>
            <p:cNvPr id="20"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文本框 6"/>
          <p:cNvSpPr txBox="1"/>
          <p:nvPr/>
        </p:nvSpPr>
        <p:spPr>
          <a:xfrm>
            <a:off x="1122045" y="329565"/>
            <a:ext cx="8559165" cy="428625"/>
          </a:xfrm>
          <a:prstGeom prst="rect">
            <a:avLst/>
          </a:prstGeom>
          <a:noFill/>
        </p:spPr>
        <p:txBody>
          <a:bodyPr wrap="square" rtlCol="0">
            <a:noAutofit/>
          </a:bodyPr>
          <a:lstStyle/>
          <a:p>
            <a:r>
              <a:rPr lang="en-US" altLang="zh-CN" sz="2400" b="1" spc="600" dirty="0">
                <a:solidFill>
                  <a:srgbClr val="4E5976"/>
                </a:solidFill>
                <a:latin typeface="Times New Roman" panose="02020603050405020304" charset="0"/>
                <a:cs typeface="Times New Roman" panose="02020603050405020304" charset="0"/>
                <a:sym typeface="+mn-lt"/>
              </a:rPr>
              <a:t>Fitting a model with processed data</a:t>
            </a:r>
          </a:p>
        </p:txBody>
      </p:sp>
      <p:pic>
        <p:nvPicPr>
          <p:cNvPr id="8" name="图片 7"/>
          <p:cNvPicPr>
            <a:picLocks noChangeAspect="1"/>
          </p:cNvPicPr>
          <p:nvPr/>
        </p:nvPicPr>
        <p:blipFill>
          <a:blip r:embed="rId2"/>
          <a:stretch>
            <a:fillRect/>
          </a:stretch>
        </p:blipFill>
        <p:spPr>
          <a:xfrm>
            <a:off x="400050" y="1061085"/>
            <a:ext cx="6546850" cy="5003165"/>
          </a:xfrm>
          <a:prstGeom prst="rect">
            <a:avLst/>
          </a:prstGeom>
        </p:spPr>
      </p:pic>
      <p:sp>
        <p:nvSpPr>
          <p:cNvPr id="9" name="文本框 8"/>
          <p:cNvSpPr txBox="1"/>
          <p:nvPr/>
        </p:nvSpPr>
        <p:spPr>
          <a:xfrm>
            <a:off x="6008015" y="3562667"/>
            <a:ext cx="5902325" cy="706755"/>
          </a:xfrm>
          <a:prstGeom prst="rect">
            <a:avLst/>
          </a:prstGeom>
          <a:noFill/>
        </p:spPr>
        <p:txBody>
          <a:bodyPr wrap="square" rtlCol="0">
            <a:spAutoFit/>
          </a:bodyPr>
          <a:lstStyle/>
          <a:p>
            <a:r>
              <a:rPr lang="en-US" altLang="zh-CN" sz="2000" dirty="0">
                <a:latin typeface="Times New Roman" panose="02020603050405020304" charset="0"/>
                <a:cs typeface="Times New Roman" panose="02020603050405020304" charset="0"/>
              </a:rPr>
              <a:t>This model does not have the warning messages that appear in the full model.</a:t>
            </a:r>
          </a:p>
        </p:txBody>
      </p:sp>
      <p:sp>
        <p:nvSpPr>
          <p:cNvPr id="10" name="文本框 9"/>
          <p:cNvSpPr txBox="1"/>
          <p:nvPr/>
        </p:nvSpPr>
        <p:spPr>
          <a:xfrm>
            <a:off x="6008650" y="4529223"/>
            <a:ext cx="5901690" cy="1322070"/>
          </a:xfrm>
          <a:prstGeom prst="rect">
            <a:avLst/>
          </a:prstGeom>
          <a:noFill/>
        </p:spPr>
        <p:txBody>
          <a:bodyPr wrap="square" rtlCol="0">
            <a:spAutoFit/>
          </a:bodyPr>
          <a:lstStyle/>
          <a:p>
            <a:r>
              <a:rPr lang="en-US" altLang="zh-CN" sz="2000" dirty="0">
                <a:latin typeface="Times New Roman" panose="02020603050405020304" charset="0"/>
                <a:cs typeface="Times New Roman" panose="02020603050405020304" charset="0"/>
              </a:rPr>
              <a:t>We chose to merge certain variable categories (e.g., combining “low” and “0” frequency bins) to address statistical insignificance while preserving meaningful information.</a:t>
            </a:r>
          </a:p>
        </p:txBody>
      </p:sp>
      <p:pic>
        <p:nvPicPr>
          <p:cNvPr id="13" name="图片 12" descr="文本, Word&#10;&#10;AI 生成的内容可能不正确。">
            <a:extLst>
              <a:ext uri="{FF2B5EF4-FFF2-40B4-BE49-F238E27FC236}">
                <a16:creationId xmlns:a16="http://schemas.microsoft.com/office/drawing/2014/main" id="{88A19623-16B8-4DD5-D32E-18C63818E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8015" y="1983453"/>
            <a:ext cx="5901691" cy="114501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0800000">
            <a:off x="0" y="0"/>
            <a:ext cx="1413169" cy="1257302"/>
            <a:chOff x="4729271" y="2720371"/>
            <a:chExt cx="7462734" cy="4137630"/>
          </a:xfrm>
        </p:grpSpPr>
        <p:sp>
          <p:nvSpPr>
            <p:cNvPr id="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rot="10800000" flipH="1" flipV="1">
            <a:off x="10778838" y="5600698"/>
            <a:ext cx="1413169" cy="1257302"/>
            <a:chOff x="4729271" y="2720371"/>
            <a:chExt cx="7462734" cy="4137630"/>
          </a:xfrm>
        </p:grpSpPr>
        <p:sp>
          <p:nvSpPr>
            <p:cNvPr id="20"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文本框 6"/>
          <p:cNvSpPr txBox="1"/>
          <p:nvPr/>
        </p:nvSpPr>
        <p:spPr>
          <a:xfrm>
            <a:off x="1122045" y="329565"/>
            <a:ext cx="8559165" cy="428625"/>
          </a:xfrm>
          <a:prstGeom prst="rect">
            <a:avLst/>
          </a:prstGeom>
          <a:noFill/>
        </p:spPr>
        <p:txBody>
          <a:bodyPr wrap="square" rtlCol="0">
            <a:noAutofit/>
          </a:bodyPr>
          <a:lstStyle/>
          <a:p>
            <a:r>
              <a:rPr lang="en-US" altLang="zh-CN" sz="2400" b="1" spc="600" dirty="0">
                <a:solidFill>
                  <a:srgbClr val="4E5976"/>
                </a:solidFill>
                <a:latin typeface="Times New Roman" panose="02020603050405020304" charset="0"/>
                <a:cs typeface="Times New Roman" panose="02020603050405020304" charset="0"/>
                <a:sym typeface="+mn-lt"/>
              </a:rPr>
              <a:t>Combining insignificant variables and fitting a new model</a:t>
            </a:r>
          </a:p>
        </p:txBody>
      </p:sp>
      <p:pic>
        <p:nvPicPr>
          <p:cNvPr id="6" name="图片 5"/>
          <p:cNvPicPr>
            <a:picLocks noChangeAspect="1"/>
          </p:cNvPicPr>
          <p:nvPr/>
        </p:nvPicPr>
        <p:blipFill>
          <a:blip r:embed="rId2"/>
          <a:stretch>
            <a:fillRect/>
          </a:stretch>
        </p:blipFill>
        <p:spPr>
          <a:xfrm>
            <a:off x="5595062" y="1127817"/>
            <a:ext cx="6351188" cy="4821496"/>
          </a:xfrm>
          <a:prstGeom prst="rect">
            <a:avLst/>
          </a:prstGeom>
        </p:spPr>
      </p:pic>
      <p:sp>
        <p:nvSpPr>
          <p:cNvPr id="11" name="文本框 10"/>
          <p:cNvSpPr txBox="1"/>
          <p:nvPr/>
        </p:nvSpPr>
        <p:spPr>
          <a:xfrm>
            <a:off x="444509" y="3129879"/>
            <a:ext cx="4890770" cy="2321560"/>
          </a:xfrm>
          <a:prstGeom prst="rect">
            <a:avLst/>
          </a:prstGeom>
          <a:noFill/>
        </p:spPr>
        <p:txBody>
          <a:bodyPr wrap="square" rtlCol="0">
            <a:noAutofit/>
          </a:bodyPr>
          <a:lstStyle/>
          <a:p>
            <a:pPr indent="0" fontAlgn="auto">
              <a:lnSpc>
                <a:spcPct val="200000"/>
              </a:lnSpc>
            </a:pPr>
            <a:r>
              <a:rPr lang="en-US" altLang="zh-CN" sz="2000" dirty="0">
                <a:latin typeface="Times New Roman" panose="02020603050405020304" charset="0"/>
                <a:cs typeface="Times New Roman" panose="02020603050405020304" charset="0"/>
              </a:rPr>
              <a:t>The refined model demonstrates strong statistical performance with all retained variables achieving significance at </a:t>
            </a:r>
            <a:r>
              <a:rPr lang="zh-CN" altLang="en-US" sz="2000" dirty="0">
                <a:latin typeface="Times New Roman" panose="02020603050405020304" charset="0"/>
                <a:cs typeface="Times New Roman" panose="02020603050405020304" charset="0"/>
              </a:rPr>
              <a:t>𝛼</a:t>
            </a:r>
            <a:r>
              <a:rPr lang="en-US" altLang="zh-CN" sz="2000" dirty="0">
                <a:latin typeface="Times New Roman" panose="02020603050405020304" charset="0"/>
                <a:cs typeface="Times New Roman" panose="02020603050405020304" charset="0"/>
              </a:rPr>
              <a:t> = 0.05</a:t>
            </a:r>
          </a:p>
          <a:p>
            <a:pPr indent="0" fontAlgn="auto">
              <a:lnSpc>
                <a:spcPct val="200000"/>
              </a:lnSpc>
            </a:pPr>
            <a:r>
              <a:rPr lang="en-US" altLang="zh-CN" sz="2000" dirty="0">
                <a:latin typeface="Times New Roman" panose="02020603050405020304" charset="0"/>
                <a:cs typeface="Times New Roman" panose="02020603050405020304" charset="0"/>
              </a:rPr>
              <a:t>or stricter thresholds.</a:t>
            </a:r>
          </a:p>
        </p:txBody>
      </p:sp>
      <p:pic>
        <p:nvPicPr>
          <p:cNvPr id="13" name="图片 12" descr="文本&#10;&#10;AI 生成的内容可能不正确。">
            <a:extLst>
              <a:ext uri="{FF2B5EF4-FFF2-40B4-BE49-F238E27FC236}">
                <a16:creationId xmlns:a16="http://schemas.microsoft.com/office/drawing/2014/main" id="{7732AFC3-321C-E8EA-DAC4-EFB485189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9" y="1939591"/>
            <a:ext cx="5357542" cy="9942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flipH="1">
            <a:off x="5953638" y="0"/>
            <a:ext cx="6238362" cy="5961618"/>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311849" y="5757029"/>
            <a:ext cx="409180" cy="409180"/>
          </a:xfrm>
          <a:prstGeom prst="ellipse">
            <a:avLst/>
          </a:prstGeom>
          <a:noFill/>
          <a:ln w="31750">
            <a:solidFill>
              <a:srgbClr val="9B8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512638" y="1209922"/>
            <a:ext cx="2956560" cy="295656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1"/>
          <p:cNvSpPr/>
          <p:nvPr/>
        </p:nvSpPr>
        <p:spPr>
          <a:xfrm flipV="1">
            <a:off x="5557520" y="-121920"/>
            <a:ext cx="6736080" cy="561515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8688594" y="1364763"/>
            <a:ext cx="2604648" cy="2646045"/>
          </a:xfrm>
          <a:prstGeom prst="rect">
            <a:avLst/>
          </a:prstGeom>
          <a:noFill/>
        </p:spPr>
        <p:txBody>
          <a:bodyPr wrap="square" rtlCol="0">
            <a:spAutoFit/>
          </a:bodyPr>
          <a:lstStyle>
            <a:defPPr>
              <a:defRPr lang="zh-CN"/>
            </a:defPPr>
            <a:lvl1pPr algn="ctr">
              <a:defRPr sz="16600" b="1" spc="600">
                <a:solidFill>
                  <a:schemeClr val="bg1"/>
                </a:solidFill>
                <a:latin typeface="Arial" panose="020B0604020202020204"/>
                <a:ea typeface="微软雅黑" panose="020B0503020204020204" pitchFamily="34" charset="-122"/>
                <a:cs typeface="Arial" panose="020B0604020202020204" pitchFamily="34" charset="0"/>
              </a:defRPr>
            </a:lvl1pPr>
          </a:lstStyle>
          <a:p>
            <a:r>
              <a:rPr lang="en-US" altLang="zh-CN" dirty="0">
                <a:latin typeface="+mn-lt"/>
                <a:ea typeface="+mn-ea"/>
                <a:cs typeface="+mn-ea"/>
                <a:sym typeface="+mn-lt"/>
              </a:rPr>
              <a:t>5</a:t>
            </a:r>
          </a:p>
        </p:txBody>
      </p:sp>
      <p:sp>
        <p:nvSpPr>
          <p:cNvPr id="8" name="文本框 7"/>
          <p:cNvSpPr txBox="1"/>
          <p:nvPr/>
        </p:nvSpPr>
        <p:spPr>
          <a:xfrm>
            <a:off x="1060581" y="2766564"/>
            <a:ext cx="6736080" cy="768350"/>
          </a:xfrm>
          <a:prstGeom prst="rect">
            <a:avLst/>
          </a:prstGeom>
          <a:noFill/>
        </p:spPr>
        <p:txBody>
          <a:bodyPr wrap="square" rtlCol="0">
            <a:spAutoFit/>
          </a:bodyPr>
          <a:lstStyle/>
          <a:p>
            <a:pPr algn="r"/>
            <a:r>
              <a:rPr lang="en-US" altLang="zh-CN" sz="4400" b="1" spc="600" dirty="0">
                <a:solidFill>
                  <a:srgbClr val="4E5976"/>
                </a:solidFill>
                <a:latin typeface="Times New Roman" panose="02020603050405020304" charset="0"/>
                <a:cs typeface="Times New Roman" panose="02020603050405020304" charset="0"/>
                <a:sym typeface="+mn-lt"/>
              </a:rPr>
              <a:t>Assess the Model</a:t>
            </a:r>
          </a:p>
        </p:txBody>
      </p:sp>
      <p:sp>
        <p:nvSpPr>
          <p:cNvPr id="10" name="文本框 9"/>
          <p:cNvSpPr txBox="1"/>
          <p:nvPr/>
        </p:nvSpPr>
        <p:spPr>
          <a:xfrm>
            <a:off x="4562475" y="1940560"/>
            <a:ext cx="3132455" cy="617855"/>
          </a:xfrm>
          <a:prstGeom prst="rect">
            <a:avLst/>
          </a:prstGeom>
          <a:noFill/>
          <a:ln>
            <a:noFill/>
          </a:ln>
        </p:spPr>
        <p:txBody>
          <a:bodyPr wrap="square" rtlCol="0">
            <a:noAutofit/>
          </a:bodyPr>
          <a:lstStyle/>
          <a:p>
            <a:pPr algn="r"/>
            <a:r>
              <a:rPr lang="en-US" altLang="zh-CN" sz="4000" dirty="0">
                <a:solidFill>
                  <a:srgbClr val="A6C1CC"/>
                </a:solidFill>
                <a:latin typeface="Times New Roman" panose="02020603050405020304" charset="0"/>
                <a:cs typeface="Times New Roman" panose="02020603050405020304" charset="0"/>
                <a:sym typeface="+mn-lt"/>
              </a:rPr>
              <a:t>PART  FIVE</a:t>
            </a:r>
          </a:p>
          <a:p>
            <a:pPr algn="r"/>
            <a:endParaRPr lang="en-US" altLang="zh-CN" sz="4000" dirty="0">
              <a:solidFill>
                <a:srgbClr val="A6C1CC"/>
              </a:solidFill>
              <a:latin typeface="Times New Roman" panose="02020603050405020304" charset="0"/>
              <a:cs typeface="Times New Roman" panose="02020603050405020304" charset="0"/>
              <a:sym typeface="+mn-lt"/>
            </a:endParaRPr>
          </a:p>
          <a:p>
            <a:pPr algn="r"/>
            <a:endParaRPr lang="en-US" altLang="zh-CN" sz="4000" dirty="0">
              <a:solidFill>
                <a:srgbClr val="A6C1CC"/>
              </a:solidFill>
              <a:latin typeface="Times New Roman" panose="02020603050405020304" charset="0"/>
              <a:cs typeface="Times New Roman" panose="02020603050405020304" charset="0"/>
              <a:sym typeface="+mn-lt"/>
            </a:endParaRPr>
          </a:p>
        </p:txBody>
      </p:sp>
      <p:sp>
        <p:nvSpPr>
          <p:cNvPr id="14" name="椭圆 13"/>
          <p:cNvSpPr/>
          <p:nvPr/>
        </p:nvSpPr>
        <p:spPr>
          <a:xfrm>
            <a:off x="7997714" y="5961619"/>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716627" y="648351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330818" y="838680"/>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625600" y="350894"/>
            <a:ext cx="686280" cy="6862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7318" y="985323"/>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65304" y="715448"/>
            <a:ext cx="411078" cy="411078"/>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9921927" y="4403649"/>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21"/>
          <p:cNvSpPr/>
          <p:nvPr/>
        </p:nvSpPr>
        <p:spPr>
          <a:xfrm flipH="1">
            <a:off x="-69411" y="5152103"/>
            <a:ext cx="9006244" cy="170589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21"/>
          <p:cNvSpPr/>
          <p:nvPr/>
        </p:nvSpPr>
        <p:spPr>
          <a:xfrm flipH="1">
            <a:off x="-91440" y="4589270"/>
            <a:ext cx="6688885" cy="240764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75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50" fill="hold"/>
                                        <p:tgtEl>
                                          <p:spTgt spid="18"/>
                                        </p:tgtEl>
                                        <p:attrNameLst>
                                          <p:attrName>ppt_x</p:attrName>
                                        </p:attrNameLst>
                                      </p:cBhvr>
                                      <p:tavLst>
                                        <p:tav tm="0">
                                          <p:val>
                                            <p:strVal val="0-#ppt_w/2"/>
                                          </p:val>
                                        </p:tav>
                                        <p:tav tm="100000">
                                          <p:val>
                                            <p:strVal val="#ppt_x"/>
                                          </p:val>
                                        </p:tav>
                                      </p:tavLst>
                                    </p:anim>
                                    <p:anim calcmode="lin" valueType="num">
                                      <p:cBhvr additive="base">
                                        <p:cTn id="21" dur="25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0-#ppt_w/2"/>
                                          </p:val>
                                        </p:tav>
                                        <p:tav tm="100000">
                                          <p:val>
                                            <p:strVal val="#ppt_x"/>
                                          </p:val>
                                        </p:tav>
                                      </p:tavLst>
                                    </p:anim>
                                    <p:anim calcmode="lin" valueType="num">
                                      <p:cBhvr additive="base">
                                        <p:cTn id="25" dur="250" fill="hold"/>
                                        <p:tgtEl>
                                          <p:spTgt spid="2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250" fill="hold"/>
                                        <p:tgtEl>
                                          <p:spTgt spid="16"/>
                                        </p:tgtEl>
                                        <p:attrNameLst>
                                          <p:attrName>ppt_x</p:attrName>
                                        </p:attrNameLst>
                                      </p:cBhvr>
                                      <p:tavLst>
                                        <p:tav tm="0">
                                          <p:val>
                                            <p:strVal val="1+#ppt_w/2"/>
                                          </p:val>
                                        </p:tav>
                                        <p:tav tm="100000">
                                          <p:val>
                                            <p:strVal val="#ppt_x"/>
                                          </p:val>
                                        </p:tav>
                                      </p:tavLst>
                                    </p:anim>
                                    <p:anim calcmode="lin" valueType="num">
                                      <p:cBhvr additive="base">
                                        <p:cTn id="33" dur="25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fill="hold"/>
                                        <p:tgtEl>
                                          <p:spTgt spid="24"/>
                                        </p:tgtEl>
                                        <p:attrNameLst>
                                          <p:attrName>ppt_x</p:attrName>
                                        </p:attrNameLst>
                                      </p:cBhvr>
                                      <p:tavLst>
                                        <p:tav tm="0">
                                          <p:val>
                                            <p:strVal val="0-#ppt_w/2"/>
                                          </p:val>
                                        </p:tav>
                                        <p:tav tm="100000">
                                          <p:val>
                                            <p:strVal val="#ppt_x"/>
                                          </p:val>
                                        </p:tav>
                                      </p:tavLst>
                                    </p:anim>
                                    <p:anim calcmode="lin" valueType="num">
                                      <p:cBhvr additive="base">
                                        <p:cTn id="37" dur="250" fill="hold"/>
                                        <p:tgtEl>
                                          <p:spTgt spid="2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250" fill="hold"/>
                                        <p:tgtEl>
                                          <p:spTgt spid="14"/>
                                        </p:tgtEl>
                                        <p:attrNameLst>
                                          <p:attrName>ppt_x</p:attrName>
                                        </p:attrNameLst>
                                      </p:cBhvr>
                                      <p:tavLst>
                                        <p:tav tm="0">
                                          <p:val>
                                            <p:strVal val="#ppt_x"/>
                                          </p:val>
                                        </p:tav>
                                        <p:tav tm="100000">
                                          <p:val>
                                            <p:strVal val="#ppt_x"/>
                                          </p:val>
                                        </p:tav>
                                      </p:tavLst>
                                    </p:anim>
                                    <p:anim calcmode="lin" valueType="num">
                                      <p:cBhvr additive="base">
                                        <p:cTn id="41" dur="2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250" fill="hold"/>
                                        <p:tgtEl>
                                          <p:spTgt spid="23"/>
                                        </p:tgtEl>
                                        <p:attrNameLst>
                                          <p:attrName>ppt_x</p:attrName>
                                        </p:attrNameLst>
                                      </p:cBhvr>
                                      <p:tavLst>
                                        <p:tav tm="0">
                                          <p:val>
                                            <p:strVal val="1+#ppt_w/2"/>
                                          </p:val>
                                        </p:tav>
                                        <p:tav tm="100000">
                                          <p:val>
                                            <p:strVal val="#ppt_x"/>
                                          </p:val>
                                        </p:tav>
                                      </p:tavLst>
                                    </p:anim>
                                    <p:anim calcmode="lin" valueType="num">
                                      <p:cBhvr additive="base">
                                        <p:cTn id="45" dur="25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250" fill="hold"/>
                                        <p:tgtEl>
                                          <p:spTgt spid="15"/>
                                        </p:tgtEl>
                                        <p:attrNameLst>
                                          <p:attrName>ppt_x</p:attrName>
                                        </p:attrNameLst>
                                      </p:cBhvr>
                                      <p:tavLst>
                                        <p:tav tm="0">
                                          <p:val>
                                            <p:strVal val="#ppt_x"/>
                                          </p:val>
                                        </p:tav>
                                        <p:tav tm="100000">
                                          <p:val>
                                            <p:strVal val="#ppt_x"/>
                                          </p:val>
                                        </p:tav>
                                      </p:tavLst>
                                    </p:anim>
                                    <p:anim calcmode="lin" valueType="num">
                                      <p:cBhvr additive="base">
                                        <p:cTn id="49" dur="250" fill="hold"/>
                                        <p:tgtEl>
                                          <p:spTgt spid="1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3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par>
                          <p:cTn id="57" fill="hold">
                            <p:stCondLst>
                              <p:cond delay="2000"/>
                            </p:stCondLst>
                            <p:childTnLst>
                              <p:par>
                                <p:cTn id="58" presetID="31"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750" fill="hold"/>
                                        <p:tgtEl>
                                          <p:spTgt spid="4"/>
                                        </p:tgtEl>
                                        <p:attrNameLst>
                                          <p:attrName>ppt_w</p:attrName>
                                        </p:attrNameLst>
                                      </p:cBhvr>
                                      <p:tavLst>
                                        <p:tav tm="0">
                                          <p:val>
                                            <p:fltVal val="0"/>
                                          </p:val>
                                        </p:tav>
                                        <p:tav tm="100000">
                                          <p:val>
                                            <p:strVal val="#ppt_w"/>
                                          </p:val>
                                        </p:tav>
                                      </p:tavLst>
                                    </p:anim>
                                    <p:anim calcmode="lin" valueType="num">
                                      <p:cBhvr>
                                        <p:cTn id="61" dur="750" fill="hold"/>
                                        <p:tgtEl>
                                          <p:spTgt spid="4"/>
                                        </p:tgtEl>
                                        <p:attrNameLst>
                                          <p:attrName>ppt_h</p:attrName>
                                        </p:attrNameLst>
                                      </p:cBhvr>
                                      <p:tavLst>
                                        <p:tav tm="0">
                                          <p:val>
                                            <p:fltVal val="0"/>
                                          </p:val>
                                        </p:tav>
                                        <p:tav tm="100000">
                                          <p:val>
                                            <p:strVal val="#ppt_h"/>
                                          </p:val>
                                        </p:tav>
                                      </p:tavLst>
                                    </p:anim>
                                    <p:anim calcmode="lin" valueType="num">
                                      <p:cBhvr>
                                        <p:cTn id="62" dur="750" fill="hold"/>
                                        <p:tgtEl>
                                          <p:spTgt spid="4"/>
                                        </p:tgtEl>
                                        <p:attrNameLst>
                                          <p:attrName>style.rotation</p:attrName>
                                        </p:attrNameLst>
                                      </p:cBhvr>
                                      <p:tavLst>
                                        <p:tav tm="0">
                                          <p:val>
                                            <p:fltVal val="90"/>
                                          </p:val>
                                        </p:tav>
                                        <p:tav tm="100000">
                                          <p:val>
                                            <p:fltVal val="0"/>
                                          </p:val>
                                        </p:tav>
                                      </p:tavLst>
                                    </p:anim>
                                    <p:animEffect transition="in" filter="fade">
                                      <p:cBhvr>
                                        <p:cTn id="63" dur="750"/>
                                        <p:tgtEl>
                                          <p:spTgt spid="4"/>
                                        </p:tgtEl>
                                      </p:cBhvr>
                                    </p:animEffect>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childTnLst>
                          </p:cTn>
                        </p:par>
                        <p:par>
                          <p:cTn id="72" fill="hold">
                            <p:stCondLst>
                              <p:cond delay="3750"/>
                            </p:stCondLst>
                            <p:childTnLst>
                              <p:par>
                                <p:cTn id="73" presetID="50" presetClass="entr" presetSubtype="0" decel="10000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750" fill="hold"/>
                                        <p:tgtEl>
                                          <p:spTgt spid="10"/>
                                        </p:tgtEl>
                                        <p:attrNameLst>
                                          <p:attrName>ppt_w</p:attrName>
                                        </p:attrNameLst>
                                      </p:cBhvr>
                                      <p:tavLst>
                                        <p:tav tm="0">
                                          <p:val>
                                            <p:strVal val="#ppt_w+.3"/>
                                          </p:val>
                                        </p:tav>
                                        <p:tav tm="100000">
                                          <p:val>
                                            <p:strVal val="#ppt_w"/>
                                          </p:val>
                                        </p:tav>
                                      </p:tavLst>
                                    </p:anim>
                                    <p:anim calcmode="lin" valueType="num">
                                      <p:cBhvr>
                                        <p:cTn id="76" dur="750" fill="hold"/>
                                        <p:tgtEl>
                                          <p:spTgt spid="10"/>
                                        </p:tgtEl>
                                        <p:attrNameLst>
                                          <p:attrName>ppt_h</p:attrName>
                                        </p:attrNameLst>
                                      </p:cBhvr>
                                      <p:tavLst>
                                        <p:tav tm="0">
                                          <p:val>
                                            <p:strVal val="#ppt_h"/>
                                          </p:val>
                                        </p:tav>
                                        <p:tav tm="100000">
                                          <p:val>
                                            <p:strVal val="#ppt_h"/>
                                          </p:val>
                                        </p:tav>
                                      </p:tavLst>
                                    </p:anim>
                                    <p:animEffect transition="in" filter="fade">
                                      <p:cBhvr>
                                        <p:cTn id="7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4" grpId="0" bldLvl="0" animBg="1"/>
      <p:bldP spid="3" grpId="0" bldLvl="0" animBg="1"/>
      <p:bldP spid="7" grpId="0" bldLvl="0" animBg="1"/>
      <p:bldP spid="4" grpId="0"/>
      <p:bldP spid="8" grpId="0"/>
      <p:bldP spid="10" grpId="0"/>
      <p:bldP spid="14" grpId="0" bldLvl="0" animBg="1"/>
      <p:bldP spid="15" grpId="0" bldLvl="0" animBg="1"/>
      <p:bldP spid="16" grpId="0" bldLvl="0" animBg="1"/>
      <p:bldP spid="17" grpId="0" bldLvl="0" animBg="1"/>
      <p:bldP spid="18" grpId="0" bldLvl="0" animBg="1"/>
      <p:bldP spid="21" grpId="0" bldLvl="0" animBg="1"/>
      <p:bldP spid="23" grpId="0" bldLvl="0" animBg="1"/>
      <p:bldP spid="6" grpId="0" bldLvl="0" animBg="1"/>
      <p:bldP spid="1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rot="10800000">
            <a:off x="0" y="0"/>
            <a:ext cx="1413169" cy="1257302"/>
            <a:chOff x="4729271" y="2720371"/>
            <a:chExt cx="7462734" cy="4137630"/>
          </a:xfrm>
        </p:grpSpPr>
        <p:sp>
          <p:nvSpPr>
            <p:cNvPr id="2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7" name="组合 26"/>
          <p:cNvGrpSpPr/>
          <p:nvPr/>
        </p:nvGrpSpPr>
        <p:grpSpPr>
          <a:xfrm rot="10800000" flipH="1" flipV="1">
            <a:off x="10778838" y="5600698"/>
            <a:ext cx="1413169" cy="1257302"/>
            <a:chOff x="4729271" y="2720371"/>
            <a:chExt cx="7462734" cy="4137630"/>
          </a:xfrm>
        </p:grpSpPr>
        <p:sp>
          <p:nvSpPr>
            <p:cNvPr id="29"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122045" y="329565"/>
            <a:ext cx="6570345"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Assess the predictive power</a:t>
            </a:r>
          </a:p>
        </p:txBody>
      </p:sp>
      <p:pic>
        <p:nvPicPr>
          <p:cNvPr id="2" name="图片 1"/>
          <p:cNvPicPr>
            <a:picLocks noChangeAspect="1"/>
          </p:cNvPicPr>
          <p:nvPr/>
        </p:nvPicPr>
        <p:blipFill>
          <a:blip r:embed="rId2"/>
          <a:stretch>
            <a:fillRect/>
          </a:stretch>
        </p:blipFill>
        <p:spPr>
          <a:xfrm>
            <a:off x="71755" y="1021715"/>
            <a:ext cx="4121785" cy="2689860"/>
          </a:xfrm>
          <a:prstGeom prst="rect">
            <a:avLst/>
          </a:prstGeom>
        </p:spPr>
      </p:pic>
      <p:pic>
        <p:nvPicPr>
          <p:cNvPr id="4" name="图片 3"/>
          <p:cNvPicPr>
            <a:picLocks noChangeAspect="1"/>
          </p:cNvPicPr>
          <p:nvPr/>
        </p:nvPicPr>
        <p:blipFill>
          <a:blip r:embed="rId3"/>
          <a:stretch>
            <a:fillRect/>
          </a:stretch>
        </p:blipFill>
        <p:spPr>
          <a:xfrm>
            <a:off x="4123690" y="1061085"/>
            <a:ext cx="4050665" cy="2626995"/>
          </a:xfrm>
          <a:prstGeom prst="rect">
            <a:avLst/>
          </a:prstGeom>
        </p:spPr>
      </p:pic>
      <p:pic>
        <p:nvPicPr>
          <p:cNvPr id="7" name="图片 6"/>
          <p:cNvPicPr>
            <a:picLocks noChangeAspect="1"/>
          </p:cNvPicPr>
          <p:nvPr/>
        </p:nvPicPr>
        <p:blipFill>
          <a:blip r:embed="rId4"/>
          <a:stretch>
            <a:fillRect/>
          </a:stretch>
        </p:blipFill>
        <p:spPr>
          <a:xfrm>
            <a:off x="8121015" y="1082040"/>
            <a:ext cx="3997960" cy="2606040"/>
          </a:xfrm>
          <a:prstGeom prst="rect">
            <a:avLst/>
          </a:prstGeom>
        </p:spPr>
      </p:pic>
      <p:sp>
        <p:nvSpPr>
          <p:cNvPr id="8" name="文本框 7"/>
          <p:cNvSpPr txBox="1"/>
          <p:nvPr/>
        </p:nvSpPr>
        <p:spPr>
          <a:xfrm>
            <a:off x="466725" y="4161790"/>
            <a:ext cx="11258550" cy="1476375"/>
          </a:xfrm>
          <a:prstGeom prst="rect">
            <a:avLst/>
          </a:prstGeom>
          <a:noFill/>
        </p:spPr>
        <p:txBody>
          <a:bodyPr wrap="square" rtlCol="0">
            <a:spAutoFit/>
          </a:bodyPr>
          <a:lstStyle/>
          <a:p>
            <a:pPr indent="0" fontAlgn="auto">
              <a:lnSpc>
                <a:spcPct val="150000"/>
              </a:lnSpc>
            </a:pPr>
            <a:r>
              <a:rPr lang="en-US" altLang="zh-CN" sz="2000">
                <a:latin typeface="Times New Roman" panose="02020603050405020304" charset="0"/>
                <a:cs typeface="Times New Roman" panose="02020603050405020304" charset="0"/>
              </a:rPr>
              <a:t>The three models all achieve an excellent AUC, indicating strong discriminatory power to distinguish spam from non-spam emails. The AUC of the second model is a little bit better than the AUC of the third model, but the difference is very small.</a:t>
            </a:r>
          </a:p>
        </p:txBody>
      </p:sp>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文本框 24"/>
          <p:cNvSpPr txBox="1"/>
          <p:nvPr/>
        </p:nvSpPr>
        <p:spPr>
          <a:xfrm rot="16200000">
            <a:off x="2148205" y="1785620"/>
            <a:ext cx="1244600" cy="3067050"/>
          </a:xfrm>
          <a:prstGeom prst="rect">
            <a:avLst/>
          </a:prstGeom>
          <a:noFill/>
        </p:spPr>
        <p:txBody>
          <a:bodyPr vert="eaVert" wrap="square" rtlCol="0">
            <a:noAutofit/>
          </a:bodyPr>
          <a:lstStyle/>
          <a:p>
            <a:pPr lvl="0" algn="ctr"/>
            <a:r>
              <a:rPr lang="en-US" altLang="zh-CN" sz="4800" b="1" spc="300" dirty="0">
                <a:solidFill>
                  <a:srgbClr val="6B799C"/>
                </a:solidFill>
                <a:latin typeface="Times New Roman" panose="02020603050405020304" charset="0"/>
                <a:cs typeface="Times New Roman" panose="02020603050405020304" charset="0"/>
                <a:sym typeface="+mn-lt"/>
              </a:rPr>
              <a:t>contents</a:t>
            </a:r>
          </a:p>
        </p:txBody>
      </p:sp>
      <p:grpSp>
        <p:nvGrpSpPr>
          <p:cNvPr id="11" name="组合 10"/>
          <p:cNvGrpSpPr/>
          <p:nvPr>
            <p:custDataLst>
              <p:tags r:id="rId1"/>
            </p:custDataLst>
          </p:nvPr>
        </p:nvGrpSpPr>
        <p:grpSpPr>
          <a:xfrm>
            <a:off x="4886994" y="614142"/>
            <a:ext cx="685800" cy="581891"/>
            <a:chOff x="6492086" y="1689959"/>
            <a:chExt cx="685800" cy="581891"/>
          </a:xfrm>
        </p:grpSpPr>
        <p:sp>
          <p:nvSpPr>
            <p:cNvPr id="9" name="椭圆 8"/>
            <p:cNvSpPr/>
            <p:nvPr>
              <p:custDataLst>
                <p:tags r:id="rId29"/>
              </p:custDataLst>
            </p:nvPr>
          </p:nvSpPr>
          <p:spPr>
            <a:xfrm>
              <a:off x="6544041" y="1689959"/>
              <a:ext cx="581891" cy="581891"/>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10" name="文本框 9"/>
            <p:cNvSpPr txBox="1"/>
            <p:nvPr>
              <p:custDataLst>
                <p:tags r:id="rId30"/>
              </p:custDataLst>
            </p:nvPr>
          </p:nvSpPr>
          <p:spPr>
            <a:xfrm>
              <a:off x="6492086" y="1750072"/>
              <a:ext cx="685800" cy="461665"/>
            </a:xfrm>
            <a:prstGeom prst="rect">
              <a:avLst/>
            </a:prstGeom>
            <a:noFill/>
          </p:spPr>
          <p:txBody>
            <a:bodyPr wrap="square" rtlCol="0">
              <a:spAutoFit/>
            </a:bodyPr>
            <a:lstStyle/>
            <a:p>
              <a:pPr algn="ctr"/>
              <a:r>
                <a:rPr lang="en-US" altLang="zh-CN" sz="2400" b="1" dirty="0">
                  <a:solidFill>
                    <a:schemeClr val="bg1">
                      <a:lumMod val="95000"/>
                    </a:schemeClr>
                  </a:solidFill>
                  <a:cs typeface="+mn-ea"/>
                  <a:sym typeface="+mn-lt"/>
                </a:rPr>
                <a:t>1</a:t>
              </a:r>
              <a:endParaRPr lang="zh-CN" altLang="en-US" sz="2400" b="1" dirty="0">
                <a:solidFill>
                  <a:schemeClr val="bg1">
                    <a:lumMod val="95000"/>
                  </a:schemeClr>
                </a:solidFill>
                <a:cs typeface="+mn-ea"/>
                <a:sym typeface="+mn-lt"/>
              </a:endParaRPr>
            </a:p>
          </p:txBody>
        </p:sp>
      </p:grpSp>
      <p:sp>
        <p:nvSpPr>
          <p:cNvPr id="14" name="文本框 13"/>
          <p:cNvSpPr txBox="1"/>
          <p:nvPr>
            <p:custDataLst>
              <p:tags r:id="rId2"/>
            </p:custDataLst>
          </p:nvPr>
        </p:nvSpPr>
        <p:spPr>
          <a:xfrm>
            <a:off x="5721350" y="671830"/>
            <a:ext cx="5070475" cy="521970"/>
          </a:xfrm>
          <a:prstGeom prst="rect">
            <a:avLst/>
          </a:prstGeom>
          <a:noFill/>
        </p:spPr>
        <p:txBody>
          <a:bodyPr wrap="square" rtlCol="0">
            <a:spAutoFit/>
          </a:bodyPr>
          <a:lstStyle/>
          <a:p>
            <a:pPr algn="l"/>
            <a:r>
              <a:rPr lang="en-US" altLang="zh-CN" sz="2800" spc="600" dirty="0">
                <a:solidFill>
                  <a:srgbClr val="4E5976"/>
                </a:solidFill>
                <a:latin typeface="Times New Roman" panose="02020603050405020304" charset="0"/>
                <a:cs typeface="Times New Roman" panose="02020603050405020304" charset="0"/>
                <a:sym typeface="+mn-lt"/>
              </a:rPr>
              <a:t>Introduction</a:t>
            </a:r>
            <a:endParaRPr lang="en-US" altLang="zh-CN" sz="2800" dirty="0">
              <a:solidFill>
                <a:srgbClr val="4E5976"/>
              </a:solidFill>
              <a:latin typeface="Times New Roman" panose="02020603050405020304" charset="0"/>
              <a:cs typeface="Times New Roman" panose="02020603050405020304" charset="0"/>
              <a:sym typeface="+mn-lt"/>
            </a:endParaRPr>
          </a:p>
        </p:txBody>
      </p:sp>
      <p:sp>
        <p:nvSpPr>
          <p:cNvPr id="15" name="文本框 14"/>
          <p:cNvSpPr txBox="1"/>
          <p:nvPr>
            <p:custDataLst>
              <p:tags r:id="rId3"/>
            </p:custDataLst>
          </p:nvPr>
        </p:nvSpPr>
        <p:spPr>
          <a:xfrm>
            <a:off x="5721350" y="1417955"/>
            <a:ext cx="5001895" cy="769620"/>
          </a:xfrm>
          <a:prstGeom prst="rect">
            <a:avLst/>
          </a:prstGeom>
          <a:noFill/>
        </p:spPr>
        <p:txBody>
          <a:bodyPr wrap="square" rtlCol="0">
            <a:noAutofit/>
          </a:bodyPr>
          <a:lstStyle/>
          <a:p>
            <a:r>
              <a:rPr lang="en-US" altLang="zh-CN" sz="2800" spc="600" dirty="0">
                <a:solidFill>
                  <a:srgbClr val="4E5976"/>
                </a:solidFill>
                <a:latin typeface="Times New Roman" panose="02020603050405020304" charset="0"/>
                <a:cs typeface="Times New Roman" panose="02020603050405020304" charset="0"/>
                <a:sym typeface="+mn-lt"/>
              </a:rPr>
              <a:t>Data Preparation</a:t>
            </a:r>
          </a:p>
          <a:p>
            <a:endParaRPr lang="en-US" altLang="zh-CN" sz="2800" dirty="0">
              <a:solidFill>
                <a:srgbClr val="A6C1CC"/>
              </a:solidFill>
              <a:latin typeface="Times New Roman" panose="02020603050405020304" charset="0"/>
              <a:cs typeface="Times New Roman" panose="02020603050405020304" charset="0"/>
              <a:sym typeface="+mn-lt"/>
            </a:endParaRPr>
          </a:p>
        </p:txBody>
      </p:sp>
      <p:grpSp>
        <p:nvGrpSpPr>
          <p:cNvPr id="61" name="组合 60"/>
          <p:cNvGrpSpPr/>
          <p:nvPr>
            <p:custDataLst>
              <p:tags r:id="rId4"/>
            </p:custDataLst>
          </p:nvPr>
        </p:nvGrpSpPr>
        <p:grpSpPr>
          <a:xfrm>
            <a:off x="4886994" y="1418221"/>
            <a:ext cx="685800" cy="581891"/>
            <a:chOff x="6492086" y="1689959"/>
            <a:chExt cx="685800" cy="581891"/>
          </a:xfrm>
        </p:grpSpPr>
        <p:sp>
          <p:nvSpPr>
            <p:cNvPr id="64" name="椭圆 63"/>
            <p:cNvSpPr/>
            <p:nvPr>
              <p:custDataLst>
                <p:tags r:id="rId27"/>
              </p:custDataLst>
            </p:nvPr>
          </p:nvSpPr>
          <p:spPr>
            <a:xfrm>
              <a:off x="6544041" y="1689959"/>
              <a:ext cx="581891" cy="581891"/>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65" name="文本框 64"/>
            <p:cNvSpPr txBox="1"/>
            <p:nvPr>
              <p:custDataLst>
                <p:tags r:id="rId28"/>
              </p:custDataLst>
            </p:nvPr>
          </p:nvSpPr>
          <p:spPr>
            <a:xfrm>
              <a:off x="6492086" y="1750072"/>
              <a:ext cx="685800" cy="461665"/>
            </a:xfrm>
            <a:prstGeom prst="rect">
              <a:avLst/>
            </a:prstGeom>
            <a:noFill/>
          </p:spPr>
          <p:txBody>
            <a:bodyPr wrap="square" rtlCol="0">
              <a:spAutoFit/>
            </a:bodyPr>
            <a:lstStyle/>
            <a:p>
              <a:pPr algn="ctr"/>
              <a:r>
                <a:rPr lang="en-US" altLang="zh-CN" sz="2400" b="1" dirty="0">
                  <a:solidFill>
                    <a:schemeClr val="bg1">
                      <a:lumMod val="95000"/>
                    </a:schemeClr>
                  </a:solidFill>
                  <a:cs typeface="+mn-ea"/>
                  <a:sym typeface="+mn-lt"/>
                </a:rPr>
                <a:t>2</a:t>
              </a:r>
              <a:endParaRPr lang="zh-CN" altLang="en-US" sz="2400" b="1" dirty="0">
                <a:solidFill>
                  <a:schemeClr val="bg1">
                    <a:lumMod val="95000"/>
                  </a:schemeClr>
                </a:solidFill>
                <a:cs typeface="+mn-ea"/>
                <a:sym typeface="+mn-lt"/>
              </a:endParaRPr>
            </a:p>
          </p:txBody>
        </p:sp>
      </p:grpSp>
      <p:sp>
        <p:nvSpPr>
          <p:cNvPr id="62" name="文本框 61"/>
          <p:cNvSpPr txBox="1"/>
          <p:nvPr>
            <p:custDataLst>
              <p:tags r:id="rId5"/>
            </p:custDataLst>
          </p:nvPr>
        </p:nvSpPr>
        <p:spPr>
          <a:xfrm>
            <a:off x="5721350" y="3069590"/>
            <a:ext cx="5882005" cy="521970"/>
          </a:xfrm>
          <a:prstGeom prst="rect">
            <a:avLst/>
          </a:prstGeom>
          <a:noFill/>
        </p:spPr>
        <p:txBody>
          <a:bodyPr wrap="square" rtlCol="0">
            <a:spAutoFit/>
          </a:bodyPr>
          <a:lstStyle/>
          <a:p>
            <a:pPr algn="l"/>
            <a:r>
              <a:rPr lang="en-US" altLang="zh-CN" sz="2800" spc="600" dirty="0">
                <a:solidFill>
                  <a:srgbClr val="4E5976"/>
                </a:solidFill>
                <a:latin typeface="Times New Roman" panose="02020603050405020304" charset="0"/>
                <a:cs typeface="Times New Roman" panose="02020603050405020304" charset="0"/>
                <a:sym typeface="+mn-lt"/>
              </a:rPr>
              <a:t>Regression Results</a:t>
            </a:r>
          </a:p>
        </p:txBody>
      </p:sp>
      <p:grpSp>
        <p:nvGrpSpPr>
          <p:cNvPr id="67" name="组合 66"/>
          <p:cNvGrpSpPr/>
          <p:nvPr>
            <p:custDataLst>
              <p:tags r:id="rId6"/>
            </p:custDataLst>
          </p:nvPr>
        </p:nvGrpSpPr>
        <p:grpSpPr>
          <a:xfrm>
            <a:off x="4886994" y="2217855"/>
            <a:ext cx="685800" cy="581891"/>
            <a:chOff x="6492086" y="1689959"/>
            <a:chExt cx="685800" cy="581891"/>
          </a:xfrm>
        </p:grpSpPr>
        <p:sp>
          <p:nvSpPr>
            <p:cNvPr id="70" name="椭圆 69"/>
            <p:cNvSpPr/>
            <p:nvPr>
              <p:custDataLst>
                <p:tags r:id="rId25"/>
              </p:custDataLst>
            </p:nvPr>
          </p:nvSpPr>
          <p:spPr>
            <a:xfrm>
              <a:off x="6544041" y="1689959"/>
              <a:ext cx="581891" cy="581891"/>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71" name="文本框 70"/>
            <p:cNvSpPr txBox="1"/>
            <p:nvPr>
              <p:custDataLst>
                <p:tags r:id="rId26"/>
              </p:custDataLst>
            </p:nvPr>
          </p:nvSpPr>
          <p:spPr>
            <a:xfrm>
              <a:off x="6492086" y="1750072"/>
              <a:ext cx="685800" cy="461665"/>
            </a:xfrm>
            <a:prstGeom prst="rect">
              <a:avLst/>
            </a:prstGeom>
            <a:noFill/>
          </p:spPr>
          <p:txBody>
            <a:bodyPr wrap="square" rtlCol="0">
              <a:spAutoFit/>
            </a:bodyPr>
            <a:lstStyle/>
            <a:p>
              <a:pPr algn="ctr"/>
              <a:r>
                <a:rPr lang="en-US" altLang="zh-CN" sz="2400" b="1" dirty="0">
                  <a:solidFill>
                    <a:schemeClr val="bg1">
                      <a:lumMod val="95000"/>
                    </a:schemeClr>
                  </a:solidFill>
                  <a:cs typeface="+mn-ea"/>
                  <a:sym typeface="+mn-lt"/>
                </a:rPr>
                <a:t>3</a:t>
              </a:r>
              <a:endParaRPr lang="zh-CN" altLang="en-US" sz="2400" b="1" dirty="0">
                <a:solidFill>
                  <a:schemeClr val="bg1">
                    <a:lumMod val="95000"/>
                  </a:schemeClr>
                </a:solidFill>
                <a:cs typeface="+mn-ea"/>
                <a:sym typeface="+mn-lt"/>
              </a:endParaRPr>
            </a:p>
          </p:txBody>
        </p:sp>
      </p:grpSp>
      <p:sp>
        <p:nvSpPr>
          <p:cNvPr id="68" name="文本框 67"/>
          <p:cNvSpPr txBox="1"/>
          <p:nvPr>
            <p:custDataLst>
              <p:tags r:id="rId7"/>
            </p:custDataLst>
          </p:nvPr>
        </p:nvSpPr>
        <p:spPr>
          <a:xfrm>
            <a:off x="5721350" y="2217420"/>
            <a:ext cx="5950585" cy="880745"/>
          </a:xfrm>
          <a:prstGeom prst="rect">
            <a:avLst/>
          </a:prstGeom>
          <a:noFill/>
        </p:spPr>
        <p:txBody>
          <a:bodyPr wrap="square" rtlCol="0">
            <a:noAutofit/>
          </a:bodyPr>
          <a:lstStyle/>
          <a:p>
            <a:r>
              <a:rPr lang="en-US" altLang="zh-CN" sz="2800" spc="600" dirty="0">
                <a:solidFill>
                  <a:srgbClr val="4E5976"/>
                </a:solidFill>
                <a:latin typeface="Times New Roman" panose="02020603050405020304" charset="0"/>
                <a:cs typeface="Times New Roman" panose="02020603050405020304" charset="0"/>
                <a:sym typeface="+mn-lt"/>
              </a:rPr>
              <a:t>Data Visualization</a:t>
            </a:r>
            <a:endParaRPr lang="en-US" altLang="zh-CN" sz="2800" dirty="0">
              <a:solidFill>
                <a:srgbClr val="4E5976"/>
              </a:solidFill>
              <a:latin typeface="Times New Roman" panose="02020603050405020304" charset="0"/>
              <a:cs typeface="Times New Roman" panose="02020603050405020304" charset="0"/>
              <a:sym typeface="+mn-lt"/>
            </a:endParaRPr>
          </a:p>
          <a:p>
            <a:endParaRPr lang="en-US" altLang="zh-CN" sz="2800" dirty="0">
              <a:solidFill>
                <a:srgbClr val="4E5976"/>
              </a:solidFill>
              <a:latin typeface="Times New Roman" panose="02020603050405020304" charset="0"/>
              <a:cs typeface="Times New Roman" panose="02020603050405020304" charset="0"/>
              <a:sym typeface="+mn-lt"/>
            </a:endParaRPr>
          </a:p>
          <a:p>
            <a:endParaRPr lang="en-US" altLang="zh-CN" sz="2800" dirty="0">
              <a:solidFill>
                <a:srgbClr val="4E5976"/>
              </a:solidFill>
              <a:cs typeface="+mn-ea"/>
              <a:sym typeface="+mn-lt"/>
            </a:endParaRPr>
          </a:p>
        </p:txBody>
      </p:sp>
      <p:grpSp>
        <p:nvGrpSpPr>
          <p:cNvPr id="73" name="组合 72"/>
          <p:cNvGrpSpPr/>
          <p:nvPr>
            <p:custDataLst>
              <p:tags r:id="rId8"/>
            </p:custDataLst>
          </p:nvPr>
        </p:nvGrpSpPr>
        <p:grpSpPr>
          <a:xfrm>
            <a:off x="4886994" y="3069560"/>
            <a:ext cx="685800" cy="581891"/>
            <a:chOff x="6492086" y="1689959"/>
            <a:chExt cx="685800" cy="581891"/>
          </a:xfrm>
        </p:grpSpPr>
        <p:sp>
          <p:nvSpPr>
            <p:cNvPr id="76" name="椭圆 75"/>
            <p:cNvSpPr/>
            <p:nvPr>
              <p:custDataLst>
                <p:tags r:id="rId23"/>
              </p:custDataLst>
            </p:nvPr>
          </p:nvSpPr>
          <p:spPr>
            <a:xfrm>
              <a:off x="6544041" y="1689959"/>
              <a:ext cx="581891" cy="581891"/>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77" name="文本框 76"/>
            <p:cNvSpPr txBox="1"/>
            <p:nvPr>
              <p:custDataLst>
                <p:tags r:id="rId24"/>
              </p:custDataLst>
            </p:nvPr>
          </p:nvSpPr>
          <p:spPr>
            <a:xfrm>
              <a:off x="6492086" y="1750072"/>
              <a:ext cx="685800" cy="461665"/>
            </a:xfrm>
            <a:prstGeom prst="rect">
              <a:avLst/>
            </a:prstGeom>
            <a:noFill/>
          </p:spPr>
          <p:txBody>
            <a:bodyPr wrap="square" rtlCol="0">
              <a:spAutoFit/>
            </a:bodyPr>
            <a:lstStyle/>
            <a:p>
              <a:pPr algn="ctr"/>
              <a:r>
                <a:rPr lang="en-US" altLang="zh-CN" sz="2400" b="1" dirty="0">
                  <a:solidFill>
                    <a:schemeClr val="bg1">
                      <a:lumMod val="95000"/>
                    </a:schemeClr>
                  </a:solidFill>
                  <a:cs typeface="+mn-ea"/>
                  <a:sym typeface="+mn-lt"/>
                </a:rPr>
                <a:t>4</a:t>
              </a:r>
              <a:endParaRPr lang="zh-CN" altLang="en-US" sz="2400" b="1" dirty="0">
                <a:solidFill>
                  <a:schemeClr val="bg1">
                    <a:lumMod val="95000"/>
                  </a:schemeClr>
                </a:solidFill>
                <a:cs typeface="+mn-ea"/>
                <a:sym typeface="+mn-lt"/>
              </a:endParaRPr>
            </a:p>
          </p:txBody>
        </p:sp>
      </p:grpSp>
      <p:sp>
        <p:nvSpPr>
          <p:cNvPr id="74" name="文本框 73"/>
          <p:cNvSpPr txBox="1"/>
          <p:nvPr>
            <p:custDataLst>
              <p:tags r:id="rId9"/>
            </p:custDataLst>
          </p:nvPr>
        </p:nvSpPr>
        <p:spPr>
          <a:xfrm>
            <a:off x="5721350" y="3876675"/>
            <a:ext cx="5718175" cy="521970"/>
          </a:xfrm>
          <a:prstGeom prst="rect">
            <a:avLst/>
          </a:prstGeom>
          <a:noFill/>
        </p:spPr>
        <p:txBody>
          <a:bodyPr wrap="square" rtlCol="0">
            <a:spAutoFit/>
          </a:bodyPr>
          <a:lstStyle/>
          <a:p>
            <a:r>
              <a:rPr lang="en-US" altLang="zh-CN" sz="2800" spc="600" dirty="0">
                <a:solidFill>
                  <a:srgbClr val="4E5976"/>
                </a:solidFill>
                <a:latin typeface="Times New Roman" panose="02020603050405020304" charset="0"/>
                <a:cs typeface="Times New Roman" panose="02020603050405020304" charset="0"/>
                <a:sym typeface="+mn-lt"/>
              </a:rPr>
              <a:t>Assess the Model</a:t>
            </a:r>
          </a:p>
        </p:txBody>
      </p:sp>
      <p:cxnSp>
        <p:nvCxnSpPr>
          <p:cNvPr id="3" name="直接连接符 2"/>
          <p:cNvCxnSpPr/>
          <p:nvPr/>
        </p:nvCxnSpPr>
        <p:spPr>
          <a:xfrm>
            <a:off x="4364975" y="2430382"/>
            <a:ext cx="0" cy="1583549"/>
          </a:xfrm>
          <a:prstGeom prst="line">
            <a:avLst/>
          </a:prstGeom>
          <a:ln w="15875">
            <a:solidFill>
              <a:srgbClr val="E9C57B"/>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flipH="1">
            <a:off x="3056545" y="-73785"/>
            <a:ext cx="9140537" cy="2572626"/>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1"/>
          <p:cNvSpPr/>
          <p:nvPr/>
        </p:nvSpPr>
        <p:spPr>
          <a:xfrm flipH="1">
            <a:off x="1122680" y="-106679"/>
            <a:ext cx="11175999" cy="2204690"/>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noFill/>
          <a:ln w="3810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矩形 21"/>
          <p:cNvSpPr/>
          <p:nvPr/>
        </p:nvSpPr>
        <p:spPr>
          <a:xfrm flipH="1">
            <a:off x="2648" y="3234318"/>
            <a:ext cx="7784993" cy="3623682"/>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rgbClr val="4E5976"/>
              </a:solidFill>
              <a:cs typeface="+mn-ea"/>
              <a:sym typeface="+mn-lt"/>
            </a:endParaRPr>
          </a:p>
          <a:p>
            <a:pPr algn="ctr"/>
            <a:endParaRPr lang="en-US" altLang="zh-CN" dirty="0">
              <a:solidFill>
                <a:srgbClr val="4E5976"/>
              </a:solidFill>
              <a:cs typeface="+mn-ea"/>
              <a:sym typeface="+mn-lt"/>
            </a:endParaRPr>
          </a:p>
        </p:txBody>
      </p:sp>
      <p:sp>
        <p:nvSpPr>
          <p:cNvPr id="6" name="矩形 21"/>
          <p:cNvSpPr/>
          <p:nvPr/>
        </p:nvSpPr>
        <p:spPr>
          <a:xfrm flipH="1">
            <a:off x="-106679" y="3836976"/>
            <a:ext cx="8971280" cy="3127703"/>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 name="椭圆 7"/>
          <p:cNvSpPr/>
          <p:nvPr/>
        </p:nvSpPr>
        <p:spPr>
          <a:xfrm>
            <a:off x="4105891" y="5840511"/>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9827228" y="357219"/>
            <a:ext cx="690880" cy="690880"/>
          </a:xfrm>
          <a:prstGeom prst="ellipse">
            <a:avLst/>
          </a:pr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2544898" y="163163"/>
            <a:ext cx="388111" cy="388111"/>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197620" y="893741"/>
            <a:ext cx="690880" cy="690880"/>
          </a:xfrm>
          <a:prstGeom prst="ellipse">
            <a:avLst/>
          </a:prstGeom>
          <a:noFill/>
          <a:ln w="31750">
            <a:solidFill>
              <a:srgbClr val="6B79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1537742" y="5840511"/>
            <a:ext cx="268536" cy="268536"/>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1224970" y="5860492"/>
            <a:ext cx="447040" cy="44704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TextBox 4"/>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cs typeface="+mn-ea"/>
                <a:sym typeface="+mn-lt"/>
              </a:rPr>
              <a:t>行业</a:t>
            </a:r>
            <a:r>
              <a:rPr lang="en-US" altLang="zh-CN" sz="100" dirty="0">
                <a:solidFill>
                  <a:schemeClr val="tx1">
                    <a:alpha val="0"/>
                  </a:schemeClr>
                </a:solidFill>
                <a:cs typeface="+mn-ea"/>
                <a:sym typeface="+mn-lt"/>
              </a:rPr>
              <a:t>PPT</a:t>
            </a:r>
            <a:r>
              <a:rPr lang="zh-CN" altLang="en-US" sz="100" dirty="0">
                <a:solidFill>
                  <a:schemeClr val="tx1">
                    <a:alpha val="0"/>
                  </a:schemeClr>
                </a:solidFill>
                <a:cs typeface="+mn-ea"/>
                <a:sym typeface="+mn-lt"/>
              </a:rPr>
              <a:t>模板</a:t>
            </a:r>
            <a:r>
              <a:rPr lang="en-US" altLang="zh-CN" sz="100" dirty="0">
                <a:solidFill>
                  <a:schemeClr val="tx1">
                    <a:alpha val="0"/>
                  </a:schemeClr>
                </a:solidFill>
                <a:cs typeface="+mn-ea"/>
                <a:sym typeface="+mn-lt"/>
              </a:rPr>
              <a:t>http://www.1ppt.com/hangye/</a:t>
            </a:r>
          </a:p>
        </p:txBody>
      </p:sp>
      <p:grpSp>
        <p:nvGrpSpPr>
          <p:cNvPr id="19" name="组合 18"/>
          <p:cNvGrpSpPr/>
          <p:nvPr>
            <p:custDataLst>
              <p:tags r:id="rId10"/>
            </p:custDataLst>
          </p:nvPr>
        </p:nvGrpSpPr>
        <p:grpSpPr>
          <a:xfrm>
            <a:off x="4886994" y="3882360"/>
            <a:ext cx="685800" cy="581891"/>
            <a:chOff x="6492086" y="1689959"/>
            <a:chExt cx="685800" cy="581891"/>
          </a:xfrm>
        </p:grpSpPr>
        <p:sp>
          <p:nvSpPr>
            <p:cNvPr id="20" name="椭圆 19"/>
            <p:cNvSpPr/>
            <p:nvPr>
              <p:custDataLst>
                <p:tags r:id="rId21"/>
              </p:custDataLst>
            </p:nvPr>
          </p:nvSpPr>
          <p:spPr>
            <a:xfrm>
              <a:off x="6544041" y="1689959"/>
              <a:ext cx="581891" cy="581891"/>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1" name="文本框 20"/>
            <p:cNvSpPr txBox="1"/>
            <p:nvPr>
              <p:custDataLst>
                <p:tags r:id="rId22"/>
              </p:custDataLst>
            </p:nvPr>
          </p:nvSpPr>
          <p:spPr>
            <a:xfrm>
              <a:off x="6492086" y="1750072"/>
              <a:ext cx="685800" cy="460375"/>
            </a:xfrm>
            <a:prstGeom prst="rect">
              <a:avLst/>
            </a:prstGeom>
            <a:noFill/>
          </p:spPr>
          <p:txBody>
            <a:bodyPr wrap="square" rtlCol="0">
              <a:spAutoFit/>
            </a:bodyPr>
            <a:lstStyle/>
            <a:p>
              <a:pPr algn="ctr"/>
              <a:r>
                <a:rPr lang="en-US" altLang="zh-CN" sz="2400" b="1" dirty="0">
                  <a:solidFill>
                    <a:schemeClr val="bg1">
                      <a:lumMod val="95000"/>
                    </a:schemeClr>
                  </a:solidFill>
                  <a:cs typeface="+mn-ea"/>
                  <a:sym typeface="+mn-lt"/>
                </a:rPr>
                <a:t>5</a:t>
              </a:r>
              <a:endParaRPr lang="zh-CN" altLang="en-US" sz="2400" b="1" dirty="0">
                <a:solidFill>
                  <a:schemeClr val="bg1">
                    <a:lumMod val="95000"/>
                  </a:schemeClr>
                </a:solidFill>
                <a:cs typeface="+mn-ea"/>
                <a:sym typeface="+mn-lt"/>
              </a:endParaRPr>
            </a:p>
          </p:txBody>
        </p:sp>
      </p:grpSp>
      <p:grpSp>
        <p:nvGrpSpPr>
          <p:cNvPr id="22" name="组合 21"/>
          <p:cNvGrpSpPr/>
          <p:nvPr>
            <p:custDataLst>
              <p:tags r:id="rId11"/>
            </p:custDataLst>
          </p:nvPr>
        </p:nvGrpSpPr>
        <p:grpSpPr>
          <a:xfrm>
            <a:off x="4886994" y="4629120"/>
            <a:ext cx="685800" cy="581891"/>
            <a:chOff x="6492086" y="1689959"/>
            <a:chExt cx="685800" cy="581891"/>
          </a:xfrm>
        </p:grpSpPr>
        <p:sp>
          <p:nvSpPr>
            <p:cNvPr id="23" name="椭圆 22"/>
            <p:cNvSpPr/>
            <p:nvPr>
              <p:custDataLst>
                <p:tags r:id="rId19"/>
              </p:custDataLst>
            </p:nvPr>
          </p:nvSpPr>
          <p:spPr>
            <a:xfrm>
              <a:off x="6544041" y="1689959"/>
              <a:ext cx="581891" cy="581891"/>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4" name="文本框 23"/>
            <p:cNvSpPr txBox="1"/>
            <p:nvPr>
              <p:custDataLst>
                <p:tags r:id="rId20"/>
              </p:custDataLst>
            </p:nvPr>
          </p:nvSpPr>
          <p:spPr>
            <a:xfrm>
              <a:off x="6492086" y="1750072"/>
              <a:ext cx="685800" cy="460375"/>
            </a:xfrm>
            <a:prstGeom prst="rect">
              <a:avLst/>
            </a:prstGeom>
            <a:noFill/>
          </p:spPr>
          <p:txBody>
            <a:bodyPr wrap="square" rtlCol="0">
              <a:spAutoFit/>
            </a:bodyPr>
            <a:lstStyle/>
            <a:p>
              <a:pPr algn="ctr"/>
              <a:r>
                <a:rPr lang="en-US" altLang="zh-CN" sz="2400" b="1" dirty="0">
                  <a:solidFill>
                    <a:schemeClr val="bg1">
                      <a:lumMod val="95000"/>
                    </a:schemeClr>
                  </a:solidFill>
                  <a:cs typeface="+mn-ea"/>
                  <a:sym typeface="+mn-lt"/>
                </a:rPr>
                <a:t>6</a:t>
              </a:r>
              <a:endParaRPr lang="zh-CN" altLang="en-US" sz="2400" b="1" dirty="0">
                <a:solidFill>
                  <a:schemeClr val="bg1">
                    <a:lumMod val="95000"/>
                  </a:schemeClr>
                </a:solidFill>
                <a:cs typeface="+mn-ea"/>
                <a:sym typeface="+mn-lt"/>
              </a:endParaRPr>
            </a:p>
          </p:txBody>
        </p:sp>
      </p:grpSp>
      <p:grpSp>
        <p:nvGrpSpPr>
          <p:cNvPr id="26" name="组合 25"/>
          <p:cNvGrpSpPr/>
          <p:nvPr>
            <p:custDataLst>
              <p:tags r:id="rId12"/>
            </p:custDataLst>
          </p:nvPr>
        </p:nvGrpSpPr>
        <p:grpSpPr>
          <a:xfrm>
            <a:off x="4886994" y="5374610"/>
            <a:ext cx="685800" cy="581891"/>
            <a:chOff x="6492086" y="1689959"/>
            <a:chExt cx="685800" cy="581891"/>
          </a:xfrm>
        </p:grpSpPr>
        <p:sp>
          <p:nvSpPr>
            <p:cNvPr id="27" name="椭圆 26"/>
            <p:cNvSpPr/>
            <p:nvPr>
              <p:custDataLst>
                <p:tags r:id="rId17"/>
              </p:custDataLst>
            </p:nvPr>
          </p:nvSpPr>
          <p:spPr>
            <a:xfrm>
              <a:off x="6544041" y="1689959"/>
              <a:ext cx="581891" cy="581891"/>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28" name="文本框 27"/>
            <p:cNvSpPr txBox="1"/>
            <p:nvPr>
              <p:custDataLst>
                <p:tags r:id="rId18"/>
              </p:custDataLst>
            </p:nvPr>
          </p:nvSpPr>
          <p:spPr>
            <a:xfrm>
              <a:off x="6492086" y="1750072"/>
              <a:ext cx="685800" cy="460375"/>
            </a:xfrm>
            <a:prstGeom prst="rect">
              <a:avLst/>
            </a:prstGeom>
            <a:noFill/>
          </p:spPr>
          <p:txBody>
            <a:bodyPr wrap="square" rtlCol="0">
              <a:spAutoFit/>
            </a:bodyPr>
            <a:lstStyle/>
            <a:p>
              <a:pPr algn="ctr"/>
              <a:r>
                <a:rPr lang="en-US" altLang="zh-CN" sz="2400" b="1" dirty="0">
                  <a:solidFill>
                    <a:schemeClr val="bg1">
                      <a:lumMod val="95000"/>
                    </a:schemeClr>
                  </a:solidFill>
                  <a:cs typeface="+mn-ea"/>
                  <a:sym typeface="+mn-lt"/>
                </a:rPr>
                <a:t>7</a:t>
              </a:r>
              <a:endParaRPr lang="zh-CN" altLang="en-US" sz="2400" b="1" dirty="0">
                <a:solidFill>
                  <a:schemeClr val="bg1">
                    <a:lumMod val="95000"/>
                  </a:schemeClr>
                </a:solidFill>
                <a:cs typeface="+mn-ea"/>
                <a:sym typeface="+mn-lt"/>
              </a:endParaRPr>
            </a:p>
          </p:txBody>
        </p:sp>
      </p:grpSp>
      <p:grpSp>
        <p:nvGrpSpPr>
          <p:cNvPr id="29" name="组合 28"/>
          <p:cNvGrpSpPr/>
          <p:nvPr>
            <p:custDataLst>
              <p:tags r:id="rId13"/>
            </p:custDataLst>
          </p:nvPr>
        </p:nvGrpSpPr>
        <p:grpSpPr>
          <a:xfrm>
            <a:off x="4886994" y="6120100"/>
            <a:ext cx="685800" cy="581891"/>
            <a:chOff x="6492086" y="1689959"/>
            <a:chExt cx="685800" cy="581891"/>
          </a:xfrm>
        </p:grpSpPr>
        <p:sp>
          <p:nvSpPr>
            <p:cNvPr id="30" name="椭圆 29"/>
            <p:cNvSpPr/>
            <p:nvPr>
              <p:custDataLst>
                <p:tags r:id="rId15"/>
              </p:custDataLst>
            </p:nvPr>
          </p:nvSpPr>
          <p:spPr>
            <a:xfrm>
              <a:off x="6544041" y="1689959"/>
              <a:ext cx="581891" cy="581891"/>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cs typeface="+mn-ea"/>
                <a:sym typeface="+mn-lt"/>
              </a:endParaRPr>
            </a:p>
          </p:txBody>
        </p:sp>
        <p:sp>
          <p:nvSpPr>
            <p:cNvPr id="31" name="文本框 30"/>
            <p:cNvSpPr txBox="1"/>
            <p:nvPr>
              <p:custDataLst>
                <p:tags r:id="rId16"/>
              </p:custDataLst>
            </p:nvPr>
          </p:nvSpPr>
          <p:spPr>
            <a:xfrm>
              <a:off x="6492086" y="1750072"/>
              <a:ext cx="685800" cy="460375"/>
            </a:xfrm>
            <a:prstGeom prst="rect">
              <a:avLst/>
            </a:prstGeom>
            <a:noFill/>
          </p:spPr>
          <p:txBody>
            <a:bodyPr wrap="square" rtlCol="0">
              <a:spAutoFit/>
            </a:bodyPr>
            <a:lstStyle/>
            <a:p>
              <a:pPr algn="ctr"/>
              <a:r>
                <a:rPr lang="en-US" altLang="zh-CN" sz="2400" b="1" dirty="0">
                  <a:solidFill>
                    <a:schemeClr val="bg1">
                      <a:lumMod val="95000"/>
                    </a:schemeClr>
                  </a:solidFill>
                  <a:cs typeface="+mn-ea"/>
                  <a:sym typeface="+mn-lt"/>
                </a:rPr>
                <a:t>8</a:t>
              </a:r>
              <a:endParaRPr lang="zh-CN" altLang="en-US" sz="2400" b="1" dirty="0">
                <a:solidFill>
                  <a:schemeClr val="bg1">
                    <a:lumMod val="95000"/>
                  </a:schemeClr>
                </a:solidFill>
                <a:cs typeface="+mn-ea"/>
                <a:sym typeface="+mn-lt"/>
              </a:endParaRPr>
            </a:p>
          </p:txBody>
        </p:sp>
      </p:grpSp>
      <p:sp>
        <p:nvSpPr>
          <p:cNvPr id="33" name="文本框 32"/>
          <p:cNvSpPr txBox="1"/>
          <p:nvPr>
            <p:custDataLst>
              <p:tags r:id="rId14"/>
            </p:custDataLst>
          </p:nvPr>
        </p:nvSpPr>
        <p:spPr>
          <a:xfrm>
            <a:off x="5710555" y="4630420"/>
            <a:ext cx="5718175" cy="521970"/>
          </a:xfrm>
          <a:prstGeom prst="rect">
            <a:avLst/>
          </a:prstGeom>
          <a:noFill/>
        </p:spPr>
        <p:txBody>
          <a:bodyPr wrap="square" rtlCol="0">
            <a:spAutoFit/>
          </a:bodyPr>
          <a:lstStyle/>
          <a:p>
            <a:r>
              <a:rPr lang="en-US" altLang="zh-CN" sz="2800" spc="600" dirty="0">
                <a:solidFill>
                  <a:srgbClr val="4E5976"/>
                </a:solidFill>
                <a:latin typeface="Times New Roman" panose="02020603050405020304" charset="0"/>
                <a:cs typeface="Times New Roman" panose="02020603050405020304" charset="0"/>
                <a:sym typeface="+mn-lt"/>
              </a:rPr>
              <a:t>Data Summary</a:t>
            </a:r>
          </a:p>
        </p:txBody>
      </p:sp>
      <p:sp>
        <p:nvSpPr>
          <p:cNvPr id="35" name="文本框 34"/>
          <p:cNvSpPr txBox="1"/>
          <p:nvPr/>
        </p:nvSpPr>
        <p:spPr>
          <a:xfrm>
            <a:off x="5710555" y="5384165"/>
            <a:ext cx="6096000" cy="521970"/>
          </a:xfrm>
          <a:prstGeom prst="rect">
            <a:avLst/>
          </a:prstGeom>
          <a:noFill/>
        </p:spPr>
        <p:txBody>
          <a:bodyPr wrap="square" rtlCol="0" anchor="t">
            <a:spAutoFit/>
          </a:bodyPr>
          <a:lstStyle/>
          <a:p>
            <a:r>
              <a:rPr lang="en-US" altLang="zh-CN" sz="2800" spc="600" dirty="0">
                <a:solidFill>
                  <a:srgbClr val="4E5976"/>
                </a:solidFill>
                <a:latin typeface="Times New Roman" panose="02020603050405020304" charset="0"/>
                <a:cs typeface="Times New Roman" panose="02020603050405020304" charset="0"/>
                <a:sym typeface="+mn-lt"/>
              </a:rPr>
              <a:t>Conclusions</a:t>
            </a:r>
          </a:p>
        </p:txBody>
      </p:sp>
      <p:sp>
        <p:nvSpPr>
          <p:cNvPr id="36" name="文本框 35"/>
          <p:cNvSpPr txBox="1"/>
          <p:nvPr/>
        </p:nvSpPr>
        <p:spPr>
          <a:xfrm>
            <a:off x="5721350" y="6120765"/>
            <a:ext cx="6096000" cy="521970"/>
          </a:xfrm>
          <a:prstGeom prst="rect">
            <a:avLst/>
          </a:prstGeom>
          <a:noFill/>
        </p:spPr>
        <p:txBody>
          <a:bodyPr wrap="square" rtlCol="0" anchor="t">
            <a:spAutoFit/>
          </a:bodyPr>
          <a:lstStyle/>
          <a:p>
            <a:r>
              <a:rPr lang="en-US" altLang="zh-CN" sz="2800" spc="600" dirty="0">
                <a:solidFill>
                  <a:srgbClr val="4E5976"/>
                </a:solidFill>
                <a:latin typeface="Times New Roman" panose="02020603050405020304" charset="0"/>
                <a:cs typeface="Times New Roman" panose="02020603050405020304" charset="0"/>
                <a:sym typeface="+mn-lt"/>
              </a:rPr>
              <a:t>Future Work</a:t>
            </a: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750"/>
                                        <p:tgtEl>
                                          <p:spTgt spid="2"/>
                                        </p:tgtEl>
                                      </p:cBhvr>
                                    </p:animEffect>
                                  </p:childTnLst>
                                </p:cTn>
                              </p:par>
                              <p:par>
                                <p:cTn id="8" presetID="22" presetClass="entr" presetSubtype="4" fill="hold" grpId="0" nodeType="withEffect">
                                  <p:stCondLst>
                                    <p:cond delay="25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750"/>
                                        <p:tgtEl>
                                          <p:spTgt spid="5"/>
                                        </p:tgtEl>
                                      </p:cBhvr>
                                    </p:animEffect>
                                  </p:childTnLst>
                                </p:cTn>
                              </p:par>
                              <p:par>
                                <p:cTn id="11" presetID="22" presetClass="entr" presetSubtype="4" fill="hold" grpId="0" nodeType="withEffect">
                                  <p:stCondLst>
                                    <p:cond delay="25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 calcmode="lin" valueType="num">
                                      <p:cBhvr additive="base">
                                        <p:cTn id="20" dur="250" fill="hold"/>
                                        <p:tgtEl>
                                          <p:spTgt spid="16"/>
                                        </p:tgtEl>
                                        <p:attrNameLst>
                                          <p:attrName>ppt_x</p:attrName>
                                        </p:attrNameLst>
                                      </p:cBhvr>
                                      <p:tavLst>
                                        <p:tav tm="0">
                                          <p:val>
                                            <p:strVal val="0-#ppt_w/2"/>
                                          </p:val>
                                        </p:tav>
                                        <p:tav tm="100000">
                                          <p:val>
                                            <p:strVal val="#ppt_x"/>
                                          </p:val>
                                        </p:tav>
                                      </p:tavLst>
                                    </p:anim>
                                    <p:anim calcmode="lin" valueType="num">
                                      <p:cBhvr additive="base">
                                        <p:cTn id="21" dur="250" fill="hold"/>
                                        <p:tgtEl>
                                          <p:spTgt spid="16"/>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250" fill="hold"/>
                                        <p:tgtEl>
                                          <p:spTgt spid="13"/>
                                        </p:tgtEl>
                                        <p:attrNameLst>
                                          <p:attrName>ppt_x</p:attrName>
                                        </p:attrNameLst>
                                      </p:cBhvr>
                                      <p:tavLst>
                                        <p:tav tm="0">
                                          <p:val>
                                            <p:strVal val="0-#ppt_w/2"/>
                                          </p:val>
                                        </p:tav>
                                        <p:tav tm="100000">
                                          <p:val>
                                            <p:strVal val="#ppt_x"/>
                                          </p:val>
                                        </p:tav>
                                      </p:tavLst>
                                    </p:anim>
                                    <p:anim calcmode="lin" valueType="num">
                                      <p:cBhvr additive="base">
                                        <p:cTn id="25" dur="250" fill="hold"/>
                                        <p:tgtEl>
                                          <p:spTgt spid="13"/>
                                        </p:tgtEl>
                                        <p:attrNameLst>
                                          <p:attrName>ppt_y</p:attrName>
                                        </p:attrNameLst>
                                      </p:cBhvr>
                                      <p:tavLst>
                                        <p:tav tm="0">
                                          <p:val>
                                            <p:strVal val="0-#ppt_h/2"/>
                                          </p:val>
                                        </p:tav>
                                        <p:tav tm="100000">
                                          <p:val>
                                            <p:strVal val="#ppt_y"/>
                                          </p:val>
                                        </p:tav>
                                      </p:tavLst>
                                    </p:anim>
                                  </p:childTnLst>
                                </p:cTn>
                              </p:par>
                              <p:par>
                                <p:cTn id="26" presetID="2" presetClass="entr" presetSubtype="3"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250" fill="hold"/>
                                        <p:tgtEl>
                                          <p:spTgt spid="12"/>
                                        </p:tgtEl>
                                        <p:attrNameLst>
                                          <p:attrName>ppt_x</p:attrName>
                                        </p:attrNameLst>
                                      </p:cBhvr>
                                      <p:tavLst>
                                        <p:tav tm="0">
                                          <p:val>
                                            <p:strVal val="1+#ppt_w/2"/>
                                          </p:val>
                                        </p:tav>
                                        <p:tav tm="100000">
                                          <p:val>
                                            <p:strVal val="#ppt_x"/>
                                          </p:val>
                                        </p:tav>
                                      </p:tavLst>
                                    </p:anim>
                                    <p:anim calcmode="lin" valueType="num">
                                      <p:cBhvr additive="base">
                                        <p:cTn id="29" dur="250" fill="hold"/>
                                        <p:tgtEl>
                                          <p:spTgt spid="12"/>
                                        </p:tgtEl>
                                        <p:attrNameLst>
                                          <p:attrName>ppt_y</p:attrName>
                                        </p:attrNameLst>
                                      </p:cBhvr>
                                      <p:tavLst>
                                        <p:tav tm="0">
                                          <p:val>
                                            <p:strVal val="0-#ppt_h/2"/>
                                          </p:val>
                                        </p:tav>
                                        <p:tav tm="100000">
                                          <p:val>
                                            <p:strVal val="#ppt_y"/>
                                          </p:val>
                                        </p:tav>
                                      </p:tavLst>
                                    </p:anim>
                                  </p:childTnLst>
                                </p:cTn>
                              </p:par>
                              <p:par>
                                <p:cTn id="30" presetID="2" presetClass="entr" presetSubtype="12"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250" fill="hold"/>
                                        <p:tgtEl>
                                          <p:spTgt spid="8"/>
                                        </p:tgtEl>
                                        <p:attrNameLst>
                                          <p:attrName>ppt_x</p:attrName>
                                        </p:attrNameLst>
                                      </p:cBhvr>
                                      <p:tavLst>
                                        <p:tav tm="0">
                                          <p:val>
                                            <p:strVal val="0-#ppt_w/2"/>
                                          </p:val>
                                        </p:tav>
                                        <p:tav tm="100000">
                                          <p:val>
                                            <p:strVal val="#ppt_x"/>
                                          </p:val>
                                        </p:tav>
                                      </p:tavLst>
                                    </p:anim>
                                    <p:anim calcmode="lin" valueType="num">
                                      <p:cBhvr additive="base">
                                        <p:cTn id="33" dur="25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250" fill="hold"/>
                                        <p:tgtEl>
                                          <p:spTgt spid="18"/>
                                        </p:tgtEl>
                                        <p:attrNameLst>
                                          <p:attrName>ppt_x</p:attrName>
                                        </p:attrNameLst>
                                      </p:cBhvr>
                                      <p:tavLst>
                                        <p:tav tm="0">
                                          <p:val>
                                            <p:strVal val="#ppt_x"/>
                                          </p:val>
                                        </p:tav>
                                        <p:tav tm="100000">
                                          <p:val>
                                            <p:strVal val="#ppt_x"/>
                                          </p:val>
                                        </p:tav>
                                      </p:tavLst>
                                    </p:anim>
                                    <p:anim calcmode="lin" valueType="num">
                                      <p:cBhvr additive="base">
                                        <p:cTn id="37" dur="250" fill="hold"/>
                                        <p:tgtEl>
                                          <p:spTgt spid="18"/>
                                        </p:tgtEl>
                                        <p:attrNameLst>
                                          <p:attrName>ppt_y</p:attrName>
                                        </p:attrNameLst>
                                      </p:cBhvr>
                                      <p:tavLst>
                                        <p:tav tm="0">
                                          <p:val>
                                            <p:strVal val="1+#ppt_h/2"/>
                                          </p:val>
                                        </p:tav>
                                        <p:tav tm="100000">
                                          <p:val>
                                            <p:strVal val="#ppt_y"/>
                                          </p:val>
                                        </p:tav>
                                      </p:tavLst>
                                    </p:anim>
                                  </p:childTnLst>
                                </p:cTn>
                              </p:par>
                              <p:par>
                                <p:cTn id="38" presetID="2" presetClass="entr" presetSubtype="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250" fill="hold"/>
                                        <p:tgtEl>
                                          <p:spTgt spid="17"/>
                                        </p:tgtEl>
                                        <p:attrNameLst>
                                          <p:attrName>ppt_x</p:attrName>
                                        </p:attrNameLst>
                                      </p:cBhvr>
                                      <p:tavLst>
                                        <p:tav tm="0">
                                          <p:val>
                                            <p:strVal val="1+#ppt_w/2"/>
                                          </p:val>
                                        </p:tav>
                                        <p:tav tm="100000">
                                          <p:val>
                                            <p:strVal val="#ppt_x"/>
                                          </p:val>
                                        </p:tav>
                                      </p:tavLst>
                                    </p:anim>
                                    <p:anim calcmode="lin" valueType="num">
                                      <p:cBhvr additive="base">
                                        <p:cTn id="41" dur="25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8" presetClass="entr" presetSubtype="0" accel="50000" fill="hold" grpId="0" nodeType="clickEffect">
                                  <p:stCondLst>
                                    <p:cond delay="0"/>
                                  </p:stCondLst>
                                  <p:iterate type="lt">
                                    <p:tmPct val="50000"/>
                                  </p:iterate>
                                  <p:childTnLst>
                                    <p:set>
                                      <p:cBhvr>
                                        <p:cTn id="45" dur="1" fill="hold">
                                          <p:stCondLst>
                                            <p:cond delay="0"/>
                                          </p:stCondLst>
                                        </p:cTn>
                                        <p:tgtEl>
                                          <p:spTgt spid="25"/>
                                        </p:tgtEl>
                                        <p:attrNameLst>
                                          <p:attrName>style.visibility</p:attrName>
                                        </p:attrNameLst>
                                      </p:cBhvr>
                                      <p:to>
                                        <p:strVal val="visible"/>
                                      </p:to>
                                    </p:set>
                                    <p:set>
                                      <p:cBhvr>
                                        <p:cTn id="46" dur="455" fill="hold">
                                          <p:stCondLst>
                                            <p:cond delay="0"/>
                                          </p:stCondLst>
                                        </p:cTn>
                                        <p:tgtEl>
                                          <p:spTgt spid="25"/>
                                        </p:tgtEl>
                                        <p:attrNameLst>
                                          <p:attrName>style.rotation</p:attrName>
                                        </p:attrNameLst>
                                      </p:cBhvr>
                                      <p:to>
                                        <p:strVal val="-45.0"/>
                                      </p:to>
                                    </p:set>
                                    <p:anim calcmode="lin" valueType="num">
                                      <p:cBhvr>
                                        <p:cTn id="47" dur="455" fill="hold">
                                          <p:stCondLst>
                                            <p:cond delay="455"/>
                                          </p:stCondLst>
                                        </p:cTn>
                                        <p:tgtEl>
                                          <p:spTgt spid="25"/>
                                        </p:tgtEl>
                                        <p:attrNameLst>
                                          <p:attrName>style.rotation</p:attrName>
                                        </p:attrNameLst>
                                      </p:cBhvr>
                                      <p:tavLst>
                                        <p:tav tm="0">
                                          <p:val>
                                            <p:fltVal val="-45"/>
                                          </p:val>
                                        </p:tav>
                                        <p:tav tm="69900">
                                          <p:val>
                                            <p:fltVal val="45"/>
                                          </p:val>
                                        </p:tav>
                                        <p:tav tm="100000">
                                          <p:val>
                                            <p:fltVal val="0"/>
                                          </p:val>
                                        </p:tav>
                                      </p:tavLst>
                                    </p:anim>
                                    <p:anim calcmode="lin" valueType="num">
                                      <p:cBhvr>
                                        <p:cTn id="48" dur="455" fill="hold">
                                          <p:stCondLst>
                                            <p:cond delay="0"/>
                                          </p:stCondLst>
                                        </p:cTn>
                                        <p:tgtEl>
                                          <p:spTgt spid="25"/>
                                        </p:tgtEl>
                                        <p:attrNameLst>
                                          <p:attrName>ppt_y</p:attrName>
                                        </p:attrNameLst>
                                      </p:cBhvr>
                                      <p:tavLst>
                                        <p:tav tm="0">
                                          <p:val>
                                            <p:strVal val="#ppt_y-1"/>
                                          </p:val>
                                        </p:tav>
                                        <p:tav tm="100000">
                                          <p:val>
                                            <p:strVal val="#ppt_y-(0.354*#ppt_w-0.172*#ppt_h)"/>
                                          </p:val>
                                        </p:tav>
                                      </p:tavLst>
                                    </p:anim>
                                    <p:anim calcmode="lin" valueType="num">
                                      <p:cBhvr>
                                        <p:cTn id="49" dur="156" decel="50000" autoRev="1" fill="hold">
                                          <p:stCondLst>
                                            <p:cond delay="455"/>
                                          </p:stCondLst>
                                        </p:cTn>
                                        <p:tgtEl>
                                          <p:spTgt spid="25"/>
                                        </p:tgtEl>
                                        <p:attrNameLst>
                                          <p:attrName>ppt_y</p:attrName>
                                        </p:attrNameLst>
                                      </p:cBhvr>
                                      <p:tavLst>
                                        <p:tav tm="0">
                                          <p:val>
                                            <p:strVal val="#ppt_y-(0.354*#ppt_w-0.172*#ppt_h)"/>
                                          </p:val>
                                        </p:tav>
                                        <p:tav tm="100000">
                                          <p:val>
                                            <p:strVal val="#ppt_y-(0.354*#ppt_w-0.172*#ppt_h)-#ppt_h/2"/>
                                          </p:val>
                                        </p:tav>
                                      </p:tavLst>
                                    </p:anim>
                                    <p:anim calcmode="lin" valueType="num">
                                      <p:cBhvr>
                                        <p:cTn id="50" dur="136" fill="hold">
                                          <p:stCondLst>
                                            <p:cond delay="864"/>
                                          </p:stCondLst>
                                        </p:cTn>
                                        <p:tgtEl>
                                          <p:spTgt spid="25"/>
                                        </p:tgtEl>
                                        <p:attrNameLst>
                                          <p:attrName>ppt_y</p:attrName>
                                        </p:attrNameLst>
                                      </p:cBhvr>
                                      <p:tavLst>
                                        <p:tav tm="0">
                                          <p:val>
                                            <p:strVal val="#ppt_y-(0.354*#ppt_w-0.172*#ppt_h)"/>
                                          </p:val>
                                        </p:tav>
                                        <p:tav tm="100000">
                                          <p:val>
                                            <p:strVal val="#ppt_y"/>
                                          </p:val>
                                        </p:tav>
                                      </p:tavLst>
                                    </p:anim>
                                  </p:childTnLst>
                                </p:cTn>
                              </p:par>
                              <p:par>
                                <p:cTn id="51" presetID="31" presetClass="entr" presetSubtype="0" fill="hold" nodeType="with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down)">
                                      <p:cBhvr>
                                        <p:cTn id="61" dur="217">
                                          <p:stCondLst>
                                            <p:cond delay="0"/>
                                          </p:stCondLst>
                                        </p:cTn>
                                        <p:tgtEl>
                                          <p:spTgt spid="11"/>
                                        </p:tgtEl>
                                      </p:cBhvr>
                                    </p:animEffect>
                                    <p:anim calcmode="lin" valueType="num">
                                      <p:cBhvr>
                                        <p:cTn id="62" dur="683"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3" dur="249"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4" dur="249" tmFilter="0, 0; 0.125,0.2665; 0.25,0.4; 0.375,0.465; 0.5,0.5;  0.625,0.535; 0.75,0.6; 0.875,0.7335; 1,1">
                                          <p:stCondLst>
                                            <p:cond delay="249"/>
                                          </p:stCondLst>
                                        </p:cTn>
                                        <p:tgtEl>
                                          <p:spTgt spid="11"/>
                                        </p:tgtEl>
                                        <p:attrNameLst>
                                          <p:attrName>ppt_y</p:attrName>
                                        </p:attrNameLst>
                                      </p:cBhvr>
                                      <p:tavLst>
                                        <p:tav tm="0" fmla="#ppt_y-sin(pi*$)/9">
                                          <p:val>
                                            <p:fltVal val="0"/>
                                          </p:val>
                                        </p:tav>
                                        <p:tav tm="100000">
                                          <p:val>
                                            <p:fltVal val="1"/>
                                          </p:val>
                                        </p:tav>
                                      </p:tavLst>
                                    </p:anim>
                                    <p:anim calcmode="lin" valueType="num">
                                      <p:cBhvr>
                                        <p:cTn id="65" dur="124" tmFilter="0, 0; 0.125,0.2665; 0.25,0.4; 0.375,0.465; 0.5,0.5;  0.625,0.535; 0.75,0.6; 0.875,0.7335; 1,1">
                                          <p:stCondLst>
                                            <p:cond delay="497"/>
                                          </p:stCondLst>
                                        </p:cTn>
                                        <p:tgtEl>
                                          <p:spTgt spid="11"/>
                                        </p:tgtEl>
                                        <p:attrNameLst>
                                          <p:attrName>ppt_y</p:attrName>
                                        </p:attrNameLst>
                                      </p:cBhvr>
                                      <p:tavLst>
                                        <p:tav tm="0" fmla="#ppt_y-sin(pi*$)/27">
                                          <p:val>
                                            <p:fltVal val="0"/>
                                          </p:val>
                                        </p:tav>
                                        <p:tav tm="100000">
                                          <p:val>
                                            <p:fltVal val="1"/>
                                          </p:val>
                                        </p:tav>
                                      </p:tavLst>
                                    </p:anim>
                                    <p:anim calcmode="lin" valueType="num">
                                      <p:cBhvr>
                                        <p:cTn id="66" dur="61" tmFilter="0, 0; 0.125,0.2665; 0.25,0.4; 0.375,0.465; 0.5,0.5;  0.625,0.535; 0.75,0.6; 0.875,0.7335; 1,1">
                                          <p:stCondLst>
                                            <p:cond delay="621"/>
                                          </p:stCondLst>
                                        </p:cTn>
                                        <p:tgtEl>
                                          <p:spTgt spid="11"/>
                                        </p:tgtEl>
                                        <p:attrNameLst>
                                          <p:attrName>ppt_y</p:attrName>
                                        </p:attrNameLst>
                                      </p:cBhvr>
                                      <p:tavLst>
                                        <p:tav tm="0" fmla="#ppt_y-sin(pi*$)/81">
                                          <p:val>
                                            <p:fltVal val="0"/>
                                          </p:val>
                                        </p:tav>
                                        <p:tav tm="100000">
                                          <p:val>
                                            <p:fltVal val="1"/>
                                          </p:val>
                                        </p:tav>
                                      </p:tavLst>
                                    </p:anim>
                                    <p:animScale>
                                      <p:cBhvr>
                                        <p:cTn id="67" dur="10">
                                          <p:stCondLst>
                                            <p:cond delay="244"/>
                                          </p:stCondLst>
                                        </p:cTn>
                                        <p:tgtEl>
                                          <p:spTgt spid="11"/>
                                        </p:tgtEl>
                                      </p:cBhvr>
                                      <p:to x="100000" y="60000"/>
                                    </p:animScale>
                                    <p:animScale>
                                      <p:cBhvr>
                                        <p:cTn id="68" dur="62" decel="50000">
                                          <p:stCondLst>
                                            <p:cond delay="253"/>
                                          </p:stCondLst>
                                        </p:cTn>
                                        <p:tgtEl>
                                          <p:spTgt spid="11"/>
                                        </p:tgtEl>
                                      </p:cBhvr>
                                      <p:to x="100000" y="100000"/>
                                    </p:animScale>
                                    <p:animScale>
                                      <p:cBhvr>
                                        <p:cTn id="69" dur="10">
                                          <p:stCondLst>
                                            <p:cond delay="492"/>
                                          </p:stCondLst>
                                        </p:cTn>
                                        <p:tgtEl>
                                          <p:spTgt spid="11"/>
                                        </p:tgtEl>
                                      </p:cBhvr>
                                      <p:to x="100000" y="80000"/>
                                    </p:animScale>
                                    <p:animScale>
                                      <p:cBhvr>
                                        <p:cTn id="70" dur="62" decel="50000">
                                          <p:stCondLst>
                                            <p:cond delay="502"/>
                                          </p:stCondLst>
                                        </p:cTn>
                                        <p:tgtEl>
                                          <p:spTgt spid="11"/>
                                        </p:tgtEl>
                                      </p:cBhvr>
                                      <p:to x="100000" y="100000"/>
                                    </p:animScale>
                                    <p:animScale>
                                      <p:cBhvr>
                                        <p:cTn id="71" dur="10">
                                          <p:stCondLst>
                                            <p:cond delay="616"/>
                                          </p:stCondLst>
                                        </p:cTn>
                                        <p:tgtEl>
                                          <p:spTgt spid="11"/>
                                        </p:tgtEl>
                                      </p:cBhvr>
                                      <p:to x="100000" y="90000"/>
                                    </p:animScale>
                                    <p:animScale>
                                      <p:cBhvr>
                                        <p:cTn id="72" dur="62" decel="50000">
                                          <p:stCondLst>
                                            <p:cond delay="626"/>
                                          </p:stCondLst>
                                        </p:cTn>
                                        <p:tgtEl>
                                          <p:spTgt spid="11"/>
                                        </p:tgtEl>
                                      </p:cBhvr>
                                      <p:to x="100000" y="100000"/>
                                    </p:animScale>
                                    <p:animScale>
                                      <p:cBhvr>
                                        <p:cTn id="73" dur="10">
                                          <p:stCondLst>
                                            <p:cond delay="678"/>
                                          </p:stCondLst>
                                        </p:cTn>
                                        <p:tgtEl>
                                          <p:spTgt spid="11"/>
                                        </p:tgtEl>
                                      </p:cBhvr>
                                      <p:to x="100000" y="95000"/>
                                    </p:animScale>
                                    <p:animScale>
                                      <p:cBhvr>
                                        <p:cTn id="74" dur="62" decel="50000">
                                          <p:stCondLst>
                                            <p:cond delay="688"/>
                                          </p:stCondLst>
                                        </p:cTn>
                                        <p:tgtEl>
                                          <p:spTgt spid="11"/>
                                        </p:tgtEl>
                                      </p:cBhvr>
                                      <p:to x="100000" y="100000"/>
                                    </p:animScale>
                                  </p:childTnLst>
                                </p:cTn>
                              </p:par>
                              <p:par>
                                <p:cTn id="75" presetID="41" presetClass="entr" presetSubtype="0" fill="hold" grpId="0" nodeType="withEffect">
                                  <p:stCondLst>
                                    <p:cond delay="0"/>
                                  </p:stCondLst>
                                  <p:iterate type="lt">
                                    <p:tmPct val="10000"/>
                                  </p:iterate>
                                  <p:childTnLst>
                                    <p:set>
                                      <p:cBhvr>
                                        <p:cTn id="76" dur="1" fill="hold">
                                          <p:stCondLst>
                                            <p:cond delay="0"/>
                                          </p:stCondLst>
                                        </p:cTn>
                                        <p:tgtEl>
                                          <p:spTgt spid="14"/>
                                        </p:tgtEl>
                                        <p:attrNameLst>
                                          <p:attrName>style.visibility</p:attrName>
                                        </p:attrNameLst>
                                      </p:cBhvr>
                                      <p:to>
                                        <p:strVal val="visible"/>
                                      </p:to>
                                    </p:set>
                                    <p:anim calcmode="lin" valueType="num">
                                      <p:cBhvr>
                                        <p:cTn id="7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78" dur="500" fill="hold"/>
                                        <p:tgtEl>
                                          <p:spTgt spid="14"/>
                                        </p:tgtEl>
                                        <p:attrNameLst>
                                          <p:attrName>ppt_y</p:attrName>
                                        </p:attrNameLst>
                                      </p:cBhvr>
                                      <p:tavLst>
                                        <p:tav tm="0">
                                          <p:val>
                                            <p:strVal val="#ppt_y"/>
                                          </p:val>
                                        </p:tav>
                                        <p:tav tm="100000">
                                          <p:val>
                                            <p:strVal val="#ppt_y"/>
                                          </p:val>
                                        </p:tav>
                                      </p:tavLst>
                                    </p:anim>
                                    <p:anim calcmode="lin" valueType="num">
                                      <p:cBhvr>
                                        <p:cTn id="7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8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81" dur="500" tmFilter="0,0; .5, 1; 1, 1"/>
                                        <p:tgtEl>
                                          <p:spTgt spid="14"/>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wipe(left)">
                                      <p:cBhvr>
                                        <p:cTn id="84" dur="500"/>
                                        <p:tgtEl>
                                          <p:spTgt spid="15"/>
                                        </p:tgtEl>
                                      </p:cBhvr>
                                    </p:animEffect>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nodeType="clickEffect">
                                  <p:stCondLst>
                                    <p:cond delay="0"/>
                                  </p:stCondLst>
                                  <p:childTnLst>
                                    <p:set>
                                      <p:cBhvr>
                                        <p:cTn id="88" dur="1" fill="hold">
                                          <p:stCondLst>
                                            <p:cond delay="0"/>
                                          </p:stCondLst>
                                        </p:cTn>
                                        <p:tgtEl>
                                          <p:spTgt spid="61"/>
                                        </p:tgtEl>
                                        <p:attrNameLst>
                                          <p:attrName>style.visibility</p:attrName>
                                        </p:attrNameLst>
                                      </p:cBhvr>
                                      <p:to>
                                        <p:strVal val="visible"/>
                                      </p:to>
                                    </p:set>
                                    <p:animEffect transition="in" filter="wipe(down)">
                                      <p:cBhvr>
                                        <p:cTn id="89" dur="217">
                                          <p:stCondLst>
                                            <p:cond delay="0"/>
                                          </p:stCondLst>
                                        </p:cTn>
                                        <p:tgtEl>
                                          <p:spTgt spid="61"/>
                                        </p:tgtEl>
                                      </p:cBhvr>
                                    </p:animEffect>
                                    <p:anim calcmode="lin" valueType="num">
                                      <p:cBhvr>
                                        <p:cTn id="90" dur="683"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91" dur="249"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92" dur="249" tmFilter="0, 0; 0.125,0.2665; 0.25,0.4; 0.375,0.465; 0.5,0.5;  0.625,0.535; 0.75,0.6; 0.875,0.7335; 1,1">
                                          <p:stCondLst>
                                            <p:cond delay="249"/>
                                          </p:stCondLst>
                                        </p:cTn>
                                        <p:tgtEl>
                                          <p:spTgt spid="61"/>
                                        </p:tgtEl>
                                        <p:attrNameLst>
                                          <p:attrName>ppt_y</p:attrName>
                                        </p:attrNameLst>
                                      </p:cBhvr>
                                      <p:tavLst>
                                        <p:tav tm="0" fmla="#ppt_y-sin(pi*$)/9">
                                          <p:val>
                                            <p:fltVal val="0"/>
                                          </p:val>
                                        </p:tav>
                                        <p:tav tm="100000">
                                          <p:val>
                                            <p:fltVal val="1"/>
                                          </p:val>
                                        </p:tav>
                                      </p:tavLst>
                                    </p:anim>
                                    <p:anim calcmode="lin" valueType="num">
                                      <p:cBhvr>
                                        <p:cTn id="93" dur="124" tmFilter="0, 0; 0.125,0.2665; 0.25,0.4; 0.375,0.465; 0.5,0.5;  0.625,0.535; 0.75,0.6; 0.875,0.7335; 1,1">
                                          <p:stCondLst>
                                            <p:cond delay="497"/>
                                          </p:stCondLst>
                                        </p:cTn>
                                        <p:tgtEl>
                                          <p:spTgt spid="61"/>
                                        </p:tgtEl>
                                        <p:attrNameLst>
                                          <p:attrName>ppt_y</p:attrName>
                                        </p:attrNameLst>
                                      </p:cBhvr>
                                      <p:tavLst>
                                        <p:tav tm="0" fmla="#ppt_y-sin(pi*$)/27">
                                          <p:val>
                                            <p:fltVal val="0"/>
                                          </p:val>
                                        </p:tav>
                                        <p:tav tm="100000">
                                          <p:val>
                                            <p:fltVal val="1"/>
                                          </p:val>
                                        </p:tav>
                                      </p:tavLst>
                                    </p:anim>
                                    <p:anim calcmode="lin" valueType="num">
                                      <p:cBhvr>
                                        <p:cTn id="94" dur="61" tmFilter="0, 0; 0.125,0.2665; 0.25,0.4; 0.375,0.465; 0.5,0.5;  0.625,0.535; 0.75,0.6; 0.875,0.7335; 1,1">
                                          <p:stCondLst>
                                            <p:cond delay="621"/>
                                          </p:stCondLst>
                                        </p:cTn>
                                        <p:tgtEl>
                                          <p:spTgt spid="61"/>
                                        </p:tgtEl>
                                        <p:attrNameLst>
                                          <p:attrName>ppt_y</p:attrName>
                                        </p:attrNameLst>
                                      </p:cBhvr>
                                      <p:tavLst>
                                        <p:tav tm="0" fmla="#ppt_y-sin(pi*$)/81">
                                          <p:val>
                                            <p:fltVal val="0"/>
                                          </p:val>
                                        </p:tav>
                                        <p:tav tm="100000">
                                          <p:val>
                                            <p:fltVal val="1"/>
                                          </p:val>
                                        </p:tav>
                                      </p:tavLst>
                                    </p:anim>
                                    <p:animScale>
                                      <p:cBhvr>
                                        <p:cTn id="95" dur="10">
                                          <p:stCondLst>
                                            <p:cond delay="244"/>
                                          </p:stCondLst>
                                        </p:cTn>
                                        <p:tgtEl>
                                          <p:spTgt spid="61"/>
                                        </p:tgtEl>
                                      </p:cBhvr>
                                      <p:to x="100000" y="60000"/>
                                    </p:animScale>
                                    <p:animScale>
                                      <p:cBhvr>
                                        <p:cTn id="96" dur="62" decel="50000">
                                          <p:stCondLst>
                                            <p:cond delay="253"/>
                                          </p:stCondLst>
                                        </p:cTn>
                                        <p:tgtEl>
                                          <p:spTgt spid="61"/>
                                        </p:tgtEl>
                                      </p:cBhvr>
                                      <p:to x="100000" y="100000"/>
                                    </p:animScale>
                                    <p:animScale>
                                      <p:cBhvr>
                                        <p:cTn id="97" dur="10">
                                          <p:stCondLst>
                                            <p:cond delay="492"/>
                                          </p:stCondLst>
                                        </p:cTn>
                                        <p:tgtEl>
                                          <p:spTgt spid="61"/>
                                        </p:tgtEl>
                                      </p:cBhvr>
                                      <p:to x="100000" y="80000"/>
                                    </p:animScale>
                                    <p:animScale>
                                      <p:cBhvr>
                                        <p:cTn id="98" dur="62" decel="50000">
                                          <p:stCondLst>
                                            <p:cond delay="502"/>
                                          </p:stCondLst>
                                        </p:cTn>
                                        <p:tgtEl>
                                          <p:spTgt spid="61"/>
                                        </p:tgtEl>
                                      </p:cBhvr>
                                      <p:to x="100000" y="100000"/>
                                    </p:animScale>
                                    <p:animScale>
                                      <p:cBhvr>
                                        <p:cTn id="99" dur="10">
                                          <p:stCondLst>
                                            <p:cond delay="616"/>
                                          </p:stCondLst>
                                        </p:cTn>
                                        <p:tgtEl>
                                          <p:spTgt spid="61"/>
                                        </p:tgtEl>
                                      </p:cBhvr>
                                      <p:to x="100000" y="90000"/>
                                    </p:animScale>
                                    <p:animScale>
                                      <p:cBhvr>
                                        <p:cTn id="100" dur="62" decel="50000">
                                          <p:stCondLst>
                                            <p:cond delay="626"/>
                                          </p:stCondLst>
                                        </p:cTn>
                                        <p:tgtEl>
                                          <p:spTgt spid="61"/>
                                        </p:tgtEl>
                                      </p:cBhvr>
                                      <p:to x="100000" y="100000"/>
                                    </p:animScale>
                                    <p:animScale>
                                      <p:cBhvr>
                                        <p:cTn id="101" dur="10">
                                          <p:stCondLst>
                                            <p:cond delay="678"/>
                                          </p:stCondLst>
                                        </p:cTn>
                                        <p:tgtEl>
                                          <p:spTgt spid="61"/>
                                        </p:tgtEl>
                                      </p:cBhvr>
                                      <p:to x="100000" y="95000"/>
                                    </p:animScale>
                                    <p:animScale>
                                      <p:cBhvr>
                                        <p:cTn id="102" dur="62" decel="50000">
                                          <p:stCondLst>
                                            <p:cond delay="688"/>
                                          </p:stCondLst>
                                        </p:cTn>
                                        <p:tgtEl>
                                          <p:spTgt spid="61"/>
                                        </p:tgtEl>
                                      </p:cBhvr>
                                      <p:to x="100000" y="100000"/>
                                    </p:animScale>
                                  </p:childTnLst>
                                </p:cTn>
                              </p:par>
                              <p:par>
                                <p:cTn id="103" presetID="41" presetClass="entr" presetSubtype="0" fill="hold" grpId="0" nodeType="withEffect">
                                  <p:stCondLst>
                                    <p:cond delay="0"/>
                                  </p:stCondLst>
                                  <p:iterate type="lt">
                                    <p:tmPct val="10000"/>
                                  </p:iterate>
                                  <p:childTnLst>
                                    <p:set>
                                      <p:cBhvr>
                                        <p:cTn id="104" dur="1" fill="hold">
                                          <p:stCondLst>
                                            <p:cond delay="0"/>
                                          </p:stCondLst>
                                        </p:cTn>
                                        <p:tgtEl>
                                          <p:spTgt spid="62"/>
                                        </p:tgtEl>
                                        <p:attrNameLst>
                                          <p:attrName>style.visibility</p:attrName>
                                        </p:attrNameLst>
                                      </p:cBhvr>
                                      <p:to>
                                        <p:strVal val="visible"/>
                                      </p:to>
                                    </p:set>
                                    <p:anim calcmode="lin" valueType="num">
                                      <p:cBhvr>
                                        <p:cTn id="105"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106" dur="500" fill="hold"/>
                                        <p:tgtEl>
                                          <p:spTgt spid="62"/>
                                        </p:tgtEl>
                                        <p:attrNameLst>
                                          <p:attrName>ppt_y</p:attrName>
                                        </p:attrNameLst>
                                      </p:cBhvr>
                                      <p:tavLst>
                                        <p:tav tm="0">
                                          <p:val>
                                            <p:strVal val="#ppt_y"/>
                                          </p:val>
                                        </p:tav>
                                        <p:tav tm="100000">
                                          <p:val>
                                            <p:strVal val="#ppt_y"/>
                                          </p:val>
                                        </p:tav>
                                      </p:tavLst>
                                    </p:anim>
                                    <p:anim calcmode="lin" valueType="num">
                                      <p:cBhvr>
                                        <p:cTn id="107"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08"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09" dur="500" tmFilter="0,0; .5, 1; 1, 1"/>
                                        <p:tgtEl>
                                          <p:spTgt spid="62"/>
                                        </p:tgtEl>
                                      </p:cBhvr>
                                    </p:animEffect>
                                  </p:childTnLst>
                                </p:cTn>
                              </p:par>
                            </p:childTnLst>
                          </p:cTn>
                        </p:par>
                      </p:childTnLst>
                    </p:cTn>
                  </p:par>
                  <p:par>
                    <p:cTn id="110" fill="hold">
                      <p:stCondLst>
                        <p:cond delay="indefinite"/>
                      </p:stCondLst>
                      <p:childTnLst>
                        <p:par>
                          <p:cTn id="111" fill="hold">
                            <p:stCondLst>
                              <p:cond delay="0"/>
                            </p:stCondLst>
                            <p:childTnLst>
                              <p:par>
                                <p:cTn id="112" presetID="26" presetClass="entr" presetSubtype="0" fill="hold" nodeType="click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wipe(down)">
                                      <p:cBhvr>
                                        <p:cTn id="114" dur="217">
                                          <p:stCondLst>
                                            <p:cond delay="0"/>
                                          </p:stCondLst>
                                        </p:cTn>
                                        <p:tgtEl>
                                          <p:spTgt spid="67"/>
                                        </p:tgtEl>
                                      </p:cBhvr>
                                    </p:animEffect>
                                    <p:anim calcmode="lin" valueType="num">
                                      <p:cBhvr>
                                        <p:cTn id="115" dur="683" tmFilter="0,0; 0.14,0.36; 0.43,0.73; 0.71,0.91; 1.0,1.0">
                                          <p:stCondLst>
                                            <p:cond delay="0"/>
                                          </p:stCondLst>
                                        </p:cTn>
                                        <p:tgtEl>
                                          <p:spTgt spid="67"/>
                                        </p:tgtEl>
                                        <p:attrNameLst>
                                          <p:attrName>ppt_x</p:attrName>
                                        </p:attrNameLst>
                                      </p:cBhvr>
                                      <p:tavLst>
                                        <p:tav tm="0">
                                          <p:val>
                                            <p:strVal val="#ppt_x-0.25"/>
                                          </p:val>
                                        </p:tav>
                                        <p:tav tm="100000">
                                          <p:val>
                                            <p:strVal val="#ppt_x"/>
                                          </p:val>
                                        </p:tav>
                                      </p:tavLst>
                                    </p:anim>
                                    <p:anim calcmode="lin" valueType="num">
                                      <p:cBhvr>
                                        <p:cTn id="116" dur="249" tmFilter="0.0,0.0; 0.25,0.07; 0.50,0.2; 0.75,0.467; 1.0,1.0">
                                          <p:stCondLst>
                                            <p:cond delay="0"/>
                                          </p:stCondLst>
                                        </p:cTn>
                                        <p:tgtEl>
                                          <p:spTgt spid="67"/>
                                        </p:tgtEl>
                                        <p:attrNameLst>
                                          <p:attrName>ppt_y</p:attrName>
                                        </p:attrNameLst>
                                      </p:cBhvr>
                                      <p:tavLst>
                                        <p:tav tm="0" fmla="#ppt_y-sin(pi*$)/3">
                                          <p:val>
                                            <p:fltVal val="0.5"/>
                                          </p:val>
                                        </p:tav>
                                        <p:tav tm="100000">
                                          <p:val>
                                            <p:fltVal val="1"/>
                                          </p:val>
                                        </p:tav>
                                      </p:tavLst>
                                    </p:anim>
                                    <p:anim calcmode="lin" valueType="num">
                                      <p:cBhvr>
                                        <p:cTn id="117" dur="249" tmFilter="0, 0; 0.125,0.2665; 0.25,0.4; 0.375,0.465; 0.5,0.5;  0.625,0.535; 0.75,0.6; 0.875,0.7335; 1,1">
                                          <p:stCondLst>
                                            <p:cond delay="249"/>
                                          </p:stCondLst>
                                        </p:cTn>
                                        <p:tgtEl>
                                          <p:spTgt spid="67"/>
                                        </p:tgtEl>
                                        <p:attrNameLst>
                                          <p:attrName>ppt_y</p:attrName>
                                        </p:attrNameLst>
                                      </p:cBhvr>
                                      <p:tavLst>
                                        <p:tav tm="0" fmla="#ppt_y-sin(pi*$)/9">
                                          <p:val>
                                            <p:fltVal val="0"/>
                                          </p:val>
                                        </p:tav>
                                        <p:tav tm="100000">
                                          <p:val>
                                            <p:fltVal val="1"/>
                                          </p:val>
                                        </p:tav>
                                      </p:tavLst>
                                    </p:anim>
                                    <p:anim calcmode="lin" valueType="num">
                                      <p:cBhvr>
                                        <p:cTn id="118" dur="124" tmFilter="0, 0; 0.125,0.2665; 0.25,0.4; 0.375,0.465; 0.5,0.5;  0.625,0.535; 0.75,0.6; 0.875,0.7335; 1,1">
                                          <p:stCondLst>
                                            <p:cond delay="497"/>
                                          </p:stCondLst>
                                        </p:cTn>
                                        <p:tgtEl>
                                          <p:spTgt spid="67"/>
                                        </p:tgtEl>
                                        <p:attrNameLst>
                                          <p:attrName>ppt_y</p:attrName>
                                        </p:attrNameLst>
                                      </p:cBhvr>
                                      <p:tavLst>
                                        <p:tav tm="0" fmla="#ppt_y-sin(pi*$)/27">
                                          <p:val>
                                            <p:fltVal val="0"/>
                                          </p:val>
                                        </p:tav>
                                        <p:tav tm="100000">
                                          <p:val>
                                            <p:fltVal val="1"/>
                                          </p:val>
                                        </p:tav>
                                      </p:tavLst>
                                    </p:anim>
                                    <p:anim calcmode="lin" valueType="num">
                                      <p:cBhvr>
                                        <p:cTn id="119" dur="61" tmFilter="0, 0; 0.125,0.2665; 0.25,0.4; 0.375,0.465; 0.5,0.5;  0.625,0.535; 0.75,0.6; 0.875,0.7335; 1,1">
                                          <p:stCondLst>
                                            <p:cond delay="621"/>
                                          </p:stCondLst>
                                        </p:cTn>
                                        <p:tgtEl>
                                          <p:spTgt spid="67"/>
                                        </p:tgtEl>
                                        <p:attrNameLst>
                                          <p:attrName>ppt_y</p:attrName>
                                        </p:attrNameLst>
                                      </p:cBhvr>
                                      <p:tavLst>
                                        <p:tav tm="0" fmla="#ppt_y-sin(pi*$)/81">
                                          <p:val>
                                            <p:fltVal val="0"/>
                                          </p:val>
                                        </p:tav>
                                        <p:tav tm="100000">
                                          <p:val>
                                            <p:fltVal val="1"/>
                                          </p:val>
                                        </p:tav>
                                      </p:tavLst>
                                    </p:anim>
                                    <p:animScale>
                                      <p:cBhvr>
                                        <p:cTn id="120" dur="10">
                                          <p:stCondLst>
                                            <p:cond delay="244"/>
                                          </p:stCondLst>
                                        </p:cTn>
                                        <p:tgtEl>
                                          <p:spTgt spid="67"/>
                                        </p:tgtEl>
                                      </p:cBhvr>
                                      <p:to x="100000" y="60000"/>
                                    </p:animScale>
                                    <p:animScale>
                                      <p:cBhvr>
                                        <p:cTn id="121" dur="62" decel="50000">
                                          <p:stCondLst>
                                            <p:cond delay="253"/>
                                          </p:stCondLst>
                                        </p:cTn>
                                        <p:tgtEl>
                                          <p:spTgt spid="67"/>
                                        </p:tgtEl>
                                      </p:cBhvr>
                                      <p:to x="100000" y="100000"/>
                                    </p:animScale>
                                    <p:animScale>
                                      <p:cBhvr>
                                        <p:cTn id="122" dur="10">
                                          <p:stCondLst>
                                            <p:cond delay="492"/>
                                          </p:stCondLst>
                                        </p:cTn>
                                        <p:tgtEl>
                                          <p:spTgt spid="67"/>
                                        </p:tgtEl>
                                      </p:cBhvr>
                                      <p:to x="100000" y="80000"/>
                                    </p:animScale>
                                    <p:animScale>
                                      <p:cBhvr>
                                        <p:cTn id="123" dur="62" decel="50000">
                                          <p:stCondLst>
                                            <p:cond delay="502"/>
                                          </p:stCondLst>
                                        </p:cTn>
                                        <p:tgtEl>
                                          <p:spTgt spid="67"/>
                                        </p:tgtEl>
                                      </p:cBhvr>
                                      <p:to x="100000" y="100000"/>
                                    </p:animScale>
                                    <p:animScale>
                                      <p:cBhvr>
                                        <p:cTn id="124" dur="10">
                                          <p:stCondLst>
                                            <p:cond delay="616"/>
                                          </p:stCondLst>
                                        </p:cTn>
                                        <p:tgtEl>
                                          <p:spTgt spid="67"/>
                                        </p:tgtEl>
                                      </p:cBhvr>
                                      <p:to x="100000" y="90000"/>
                                    </p:animScale>
                                    <p:animScale>
                                      <p:cBhvr>
                                        <p:cTn id="125" dur="62" decel="50000">
                                          <p:stCondLst>
                                            <p:cond delay="626"/>
                                          </p:stCondLst>
                                        </p:cTn>
                                        <p:tgtEl>
                                          <p:spTgt spid="67"/>
                                        </p:tgtEl>
                                      </p:cBhvr>
                                      <p:to x="100000" y="100000"/>
                                    </p:animScale>
                                    <p:animScale>
                                      <p:cBhvr>
                                        <p:cTn id="126" dur="10">
                                          <p:stCondLst>
                                            <p:cond delay="678"/>
                                          </p:stCondLst>
                                        </p:cTn>
                                        <p:tgtEl>
                                          <p:spTgt spid="67"/>
                                        </p:tgtEl>
                                      </p:cBhvr>
                                      <p:to x="100000" y="95000"/>
                                    </p:animScale>
                                    <p:animScale>
                                      <p:cBhvr>
                                        <p:cTn id="127" dur="62" decel="50000">
                                          <p:stCondLst>
                                            <p:cond delay="688"/>
                                          </p:stCondLst>
                                        </p:cTn>
                                        <p:tgtEl>
                                          <p:spTgt spid="67"/>
                                        </p:tgtEl>
                                      </p:cBhvr>
                                      <p:to x="100000" y="100000"/>
                                    </p:animScale>
                                  </p:childTnLst>
                                </p:cTn>
                              </p:par>
                              <p:par>
                                <p:cTn id="128" presetID="41" presetClass="entr" presetSubtype="0" fill="hold" grpId="0" nodeType="withEffect">
                                  <p:stCondLst>
                                    <p:cond delay="0"/>
                                  </p:stCondLst>
                                  <p:iterate type="lt">
                                    <p:tmPct val="10000"/>
                                  </p:iterate>
                                  <p:childTnLst>
                                    <p:set>
                                      <p:cBhvr>
                                        <p:cTn id="129" dur="1" fill="hold">
                                          <p:stCondLst>
                                            <p:cond delay="0"/>
                                          </p:stCondLst>
                                        </p:cTn>
                                        <p:tgtEl>
                                          <p:spTgt spid="68"/>
                                        </p:tgtEl>
                                        <p:attrNameLst>
                                          <p:attrName>style.visibility</p:attrName>
                                        </p:attrNameLst>
                                      </p:cBhvr>
                                      <p:to>
                                        <p:strVal val="visible"/>
                                      </p:to>
                                    </p:set>
                                    <p:anim calcmode="lin" valueType="num">
                                      <p:cBhvr>
                                        <p:cTn id="130" dur="500" fill="hold"/>
                                        <p:tgtEl>
                                          <p:spTgt spid="68"/>
                                        </p:tgtEl>
                                        <p:attrNameLst>
                                          <p:attrName>ppt_x</p:attrName>
                                        </p:attrNameLst>
                                      </p:cBhvr>
                                      <p:tavLst>
                                        <p:tav tm="0">
                                          <p:val>
                                            <p:strVal val="#ppt_x"/>
                                          </p:val>
                                        </p:tav>
                                        <p:tav tm="50000">
                                          <p:val>
                                            <p:strVal val="#ppt_x+.1"/>
                                          </p:val>
                                        </p:tav>
                                        <p:tav tm="100000">
                                          <p:val>
                                            <p:strVal val="#ppt_x"/>
                                          </p:val>
                                        </p:tav>
                                      </p:tavLst>
                                    </p:anim>
                                    <p:anim calcmode="lin" valueType="num">
                                      <p:cBhvr>
                                        <p:cTn id="131" dur="500" fill="hold"/>
                                        <p:tgtEl>
                                          <p:spTgt spid="68"/>
                                        </p:tgtEl>
                                        <p:attrNameLst>
                                          <p:attrName>ppt_y</p:attrName>
                                        </p:attrNameLst>
                                      </p:cBhvr>
                                      <p:tavLst>
                                        <p:tav tm="0">
                                          <p:val>
                                            <p:strVal val="#ppt_y"/>
                                          </p:val>
                                        </p:tav>
                                        <p:tav tm="100000">
                                          <p:val>
                                            <p:strVal val="#ppt_y"/>
                                          </p:val>
                                        </p:tav>
                                      </p:tavLst>
                                    </p:anim>
                                    <p:anim calcmode="lin" valueType="num">
                                      <p:cBhvr>
                                        <p:cTn id="132" dur="500" fill="hold"/>
                                        <p:tgtEl>
                                          <p:spTgt spid="68"/>
                                        </p:tgtEl>
                                        <p:attrNameLst>
                                          <p:attrName>ppt_h</p:attrName>
                                        </p:attrNameLst>
                                      </p:cBhvr>
                                      <p:tavLst>
                                        <p:tav tm="0">
                                          <p:val>
                                            <p:strVal val="#ppt_h/10"/>
                                          </p:val>
                                        </p:tav>
                                        <p:tav tm="50000">
                                          <p:val>
                                            <p:strVal val="#ppt_h+.01"/>
                                          </p:val>
                                        </p:tav>
                                        <p:tav tm="100000">
                                          <p:val>
                                            <p:strVal val="#ppt_h"/>
                                          </p:val>
                                        </p:tav>
                                      </p:tavLst>
                                    </p:anim>
                                    <p:anim calcmode="lin" valueType="num">
                                      <p:cBhvr>
                                        <p:cTn id="133" dur="500" fill="hold"/>
                                        <p:tgtEl>
                                          <p:spTgt spid="68"/>
                                        </p:tgtEl>
                                        <p:attrNameLst>
                                          <p:attrName>ppt_w</p:attrName>
                                        </p:attrNameLst>
                                      </p:cBhvr>
                                      <p:tavLst>
                                        <p:tav tm="0">
                                          <p:val>
                                            <p:strVal val="#ppt_w/10"/>
                                          </p:val>
                                        </p:tav>
                                        <p:tav tm="50000">
                                          <p:val>
                                            <p:strVal val="#ppt_w+.01"/>
                                          </p:val>
                                        </p:tav>
                                        <p:tav tm="100000">
                                          <p:val>
                                            <p:strVal val="#ppt_w"/>
                                          </p:val>
                                        </p:tav>
                                      </p:tavLst>
                                    </p:anim>
                                    <p:animEffect transition="in" filter="fade">
                                      <p:cBhvr>
                                        <p:cTn id="134" dur="500" tmFilter="0,0; .5, 1; 1, 1"/>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26" presetClass="entr" presetSubtype="0" fill="hold" nodeType="click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wipe(down)">
                                      <p:cBhvr>
                                        <p:cTn id="139" dur="217">
                                          <p:stCondLst>
                                            <p:cond delay="0"/>
                                          </p:stCondLst>
                                        </p:cTn>
                                        <p:tgtEl>
                                          <p:spTgt spid="73"/>
                                        </p:tgtEl>
                                      </p:cBhvr>
                                    </p:animEffect>
                                    <p:anim calcmode="lin" valueType="num">
                                      <p:cBhvr>
                                        <p:cTn id="140" dur="683" tmFilter="0,0; 0.14,0.36; 0.43,0.73; 0.71,0.91; 1.0,1.0">
                                          <p:stCondLst>
                                            <p:cond delay="0"/>
                                          </p:stCondLst>
                                        </p:cTn>
                                        <p:tgtEl>
                                          <p:spTgt spid="73"/>
                                        </p:tgtEl>
                                        <p:attrNameLst>
                                          <p:attrName>ppt_x</p:attrName>
                                        </p:attrNameLst>
                                      </p:cBhvr>
                                      <p:tavLst>
                                        <p:tav tm="0">
                                          <p:val>
                                            <p:strVal val="#ppt_x-0.25"/>
                                          </p:val>
                                        </p:tav>
                                        <p:tav tm="100000">
                                          <p:val>
                                            <p:strVal val="#ppt_x"/>
                                          </p:val>
                                        </p:tav>
                                      </p:tavLst>
                                    </p:anim>
                                    <p:anim calcmode="lin" valueType="num">
                                      <p:cBhvr>
                                        <p:cTn id="141" dur="249" tmFilter="0.0,0.0; 0.25,0.07; 0.50,0.2; 0.75,0.467; 1.0,1.0">
                                          <p:stCondLst>
                                            <p:cond delay="0"/>
                                          </p:stCondLst>
                                        </p:cTn>
                                        <p:tgtEl>
                                          <p:spTgt spid="73"/>
                                        </p:tgtEl>
                                        <p:attrNameLst>
                                          <p:attrName>ppt_y</p:attrName>
                                        </p:attrNameLst>
                                      </p:cBhvr>
                                      <p:tavLst>
                                        <p:tav tm="0" fmla="#ppt_y-sin(pi*$)/3">
                                          <p:val>
                                            <p:fltVal val="0.5"/>
                                          </p:val>
                                        </p:tav>
                                        <p:tav tm="100000">
                                          <p:val>
                                            <p:fltVal val="1"/>
                                          </p:val>
                                        </p:tav>
                                      </p:tavLst>
                                    </p:anim>
                                    <p:anim calcmode="lin" valueType="num">
                                      <p:cBhvr>
                                        <p:cTn id="142" dur="249" tmFilter="0, 0; 0.125,0.2665; 0.25,0.4; 0.375,0.465; 0.5,0.5;  0.625,0.535; 0.75,0.6; 0.875,0.7335; 1,1">
                                          <p:stCondLst>
                                            <p:cond delay="249"/>
                                          </p:stCondLst>
                                        </p:cTn>
                                        <p:tgtEl>
                                          <p:spTgt spid="73"/>
                                        </p:tgtEl>
                                        <p:attrNameLst>
                                          <p:attrName>ppt_y</p:attrName>
                                        </p:attrNameLst>
                                      </p:cBhvr>
                                      <p:tavLst>
                                        <p:tav tm="0" fmla="#ppt_y-sin(pi*$)/9">
                                          <p:val>
                                            <p:fltVal val="0"/>
                                          </p:val>
                                        </p:tav>
                                        <p:tav tm="100000">
                                          <p:val>
                                            <p:fltVal val="1"/>
                                          </p:val>
                                        </p:tav>
                                      </p:tavLst>
                                    </p:anim>
                                    <p:anim calcmode="lin" valueType="num">
                                      <p:cBhvr>
                                        <p:cTn id="143" dur="124" tmFilter="0, 0; 0.125,0.2665; 0.25,0.4; 0.375,0.465; 0.5,0.5;  0.625,0.535; 0.75,0.6; 0.875,0.7335; 1,1">
                                          <p:stCondLst>
                                            <p:cond delay="497"/>
                                          </p:stCondLst>
                                        </p:cTn>
                                        <p:tgtEl>
                                          <p:spTgt spid="73"/>
                                        </p:tgtEl>
                                        <p:attrNameLst>
                                          <p:attrName>ppt_y</p:attrName>
                                        </p:attrNameLst>
                                      </p:cBhvr>
                                      <p:tavLst>
                                        <p:tav tm="0" fmla="#ppt_y-sin(pi*$)/27">
                                          <p:val>
                                            <p:fltVal val="0"/>
                                          </p:val>
                                        </p:tav>
                                        <p:tav tm="100000">
                                          <p:val>
                                            <p:fltVal val="1"/>
                                          </p:val>
                                        </p:tav>
                                      </p:tavLst>
                                    </p:anim>
                                    <p:anim calcmode="lin" valueType="num">
                                      <p:cBhvr>
                                        <p:cTn id="144" dur="61" tmFilter="0, 0; 0.125,0.2665; 0.25,0.4; 0.375,0.465; 0.5,0.5;  0.625,0.535; 0.75,0.6; 0.875,0.7335; 1,1">
                                          <p:stCondLst>
                                            <p:cond delay="621"/>
                                          </p:stCondLst>
                                        </p:cTn>
                                        <p:tgtEl>
                                          <p:spTgt spid="73"/>
                                        </p:tgtEl>
                                        <p:attrNameLst>
                                          <p:attrName>ppt_y</p:attrName>
                                        </p:attrNameLst>
                                      </p:cBhvr>
                                      <p:tavLst>
                                        <p:tav tm="0" fmla="#ppt_y-sin(pi*$)/81">
                                          <p:val>
                                            <p:fltVal val="0"/>
                                          </p:val>
                                        </p:tav>
                                        <p:tav tm="100000">
                                          <p:val>
                                            <p:fltVal val="1"/>
                                          </p:val>
                                        </p:tav>
                                      </p:tavLst>
                                    </p:anim>
                                    <p:animScale>
                                      <p:cBhvr>
                                        <p:cTn id="145" dur="10">
                                          <p:stCondLst>
                                            <p:cond delay="244"/>
                                          </p:stCondLst>
                                        </p:cTn>
                                        <p:tgtEl>
                                          <p:spTgt spid="73"/>
                                        </p:tgtEl>
                                      </p:cBhvr>
                                      <p:to x="100000" y="60000"/>
                                    </p:animScale>
                                    <p:animScale>
                                      <p:cBhvr>
                                        <p:cTn id="146" dur="62" decel="50000">
                                          <p:stCondLst>
                                            <p:cond delay="253"/>
                                          </p:stCondLst>
                                        </p:cTn>
                                        <p:tgtEl>
                                          <p:spTgt spid="73"/>
                                        </p:tgtEl>
                                      </p:cBhvr>
                                      <p:to x="100000" y="100000"/>
                                    </p:animScale>
                                    <p:animScale>
                                      <p:cBhvr>
                                        <p:cTn id="147" dur="10">
                                          <p:stCondLst>
                                            <p:cond delay="492"/>
                                          </p:stCondLst>
                                        </p:cTn>
                                        <p:tgtEl>
                                          <p:spTgt spid="73"/>
                                        </p:tgtEl>
                                      </p:cBhvr>
                                      <p:to x="100000" y="80000"/>
                                    </p:animScale>
                                    <p:animScale>
                                      <p:cBhvr>
                                        <p:cTn id="148" dur="62" decel="50000">
                                          <p:stCondLst>
                                            <p:cond delay="502"/>
                                          </p:stCondLst>
                                        </p:cTn>
                                        <p:tgtEl>
                                          <p:spTgt spid="73"/>
                                        </p:tgtEl>
                                      </p:cBhvr>
                                      <p:to x="100000" y="100000"/>
                                    </p:animScale>
                                    <p:animScale>
                                      <p:cBhvr>
                                        <p:cTn id="149" dur="10">
                                          <p:stCondLst>
                                            <p:cond delay="616"/>
                                          </p:stCondLst>
                                        </p:cTn>
                                        <p:tgtEl>
                                          <p:spTgt spid="73"/>
                                        </p:tgtEl>
                                      </p:cBhvr>
                                      <p:to x="100000" y="90000"/>
                                    </p:animScale>
                                    <p:animScale>
                                      <p:cBhvr>
                                        <p:cTn id="150" dur="62" decel="50000">
                                          <p:stCondLst>
                                            <p:cond delay="626"/>
                                          </p:stCondLst>
                                        </p:cTn>
                                        <p:tgtEl>
                                          <p:spTgt spid="73"/>
                                        </p:tgtEl>
                                      </p:cBhvr>
                                      <p:to x="100000" y="100000"/>
                                    </p:animScale>
                                    <p:animScale>
                                      <p:cBhvr>
                                        <p:cTn id="151" dur="10">
                                          <p:stCondLst>
                                            <p:cond delay="678"/>
                                          </p:stCondLst>
                                        </p:cTn>
                                        <p:tgtEl>
                                          <p:spTgt spid="73"/>
                                        </p:tgtEl>
                                      </p:cBhvr>
                                      <p:to x="100000" y="95000"/>
                                    </p:animScale>
                                    <p:animScale>
                                      <p:cBhvr>
                                        <p:cTn id="152" dur="62" decel="50000">
                                          <p:stCondLst>
                                            <p:cond delay="688"/>
                                          </p:stCondLst>
                                        </p:cTn>
                                        <p:tgtEl>
                                          <p:spTgt spid="73"/>
                                        </p:tgtEl>
                                      </p:cBhvr>
                                      <p:to x="100000" y="100000"/>
                                    </p:animScale>
                                  </p:childTnLst>
                                </p:cTn>
                              </p:par>
                              <p:par>
                                <p:cTn id="153" presetID="41" presetClass="entr" presetSubtype="0" fill="hold" grpId="0" nodeType="withEffect">
                                  <p:stCondLst>
                                    <p:cond delay="0"/>
                                  </p:stCondLst>
                                  <p:iterate type="lt">
                                    <p:tmPct val="10000"/>
                                  </p:iterate>
                                  <p:childTnLst>
                                    <p:set>
                                      <p:cBhvr>
                                        <p:cTn id="154" dur="1" fill="hold">
                                          <p:stCondLst>
                                            <p:cond delay="0"/>
                                          </p:stCondLst>
                                        </p:cTn>
                                        <p:tgtEl>
                                          <p:spTgt spid="74"/>
                                        </p:tgtEl>
                                        <p:attrNameLst>
                                          <p:attrName>style.visibility</p:attrName>
                                        </p:attrNameLst>
                                      </p:cBhvr>
                                      <p:to>
                                        <p:strVal val="visible"/>
                                      </p:to>
                                    </p:set>
                                    <p:anim calcmode="lin" valueType="num">
                                      <p:cBhvr>
                                        <p:cTn id="155" dur="500" fill="hold"/>
                                        <p:tgtEl>
                                          <p:spTgt spid="74"/>
                                        </p:tgtEl>
                                        <p:attrNameLst>
                                          <p:attrName>ppt_x</p:attrName>
                                        </p:attrNameLst>
                                      </p:cBhvr>
                                      <p:tavLst>
                                        <p:tav tm="0">
                                          <p:val>
                                            <p:strVal val="#ppt_x"/>
                                          </p:val>
                                        </p:tav>
                                        <p:tav tm="50000">
                                          <p:val>
                                            <p:strVal val="#ppt_x+.1"/>
                                          </p:val>
                                        </p:tav>
                                        <p:tav tm="100000">
                                          <p:val>
                                            <p:strVal val="#ppt_x"/>
                                          </p:val>
                                        </p:tav>
                                      </p:tavLst>
                                    </p:anim>
                                    <p:anim calcmode="lin" valueType="num">
                                      <p:cBhvr>
                                        <p:cTn id="156" dur="500" fill="hold"/>
                                        <p:tgtEl>
                                          <p:spTgt spid="74"/>
                                        </p:tgtEl>
                                        <p:attrNameLst>
                                          <p:attrName>ppt_y</p:attrName>
                                        </p:attrNameLst>
                                      </p:cBhvr>
                                      <p:tavLst>
                                        <p:tav tm="0">
                                          <p:val>
                                            <p:strVal val="#ppt_y"/>
                                          </p:val>
                                        </p:tav>
                                        <p:tav tm="100000">
                                          <p:val>
                                            <p:strVal val="#ppt_y"/>
                                          </p:val>
                                        </p:tav>
                                      </p:tavLst>
                                    </p:anim>
                                    <p:anim calcmode="lin" valueType="num">
                                      <p:cBhvr>
                                        <p:cTn id="157" dur="500" fill="hold"/>
                                        <p:tgtEl>
                                          <p:spTgt spid="74"/>
                                        </p:tgtEl>
                                        <p:attrNameLst>
                                          <p:attrName>ppt_h</p:attrName>
                                        </p:attrNameLst>
                                      </p:cBhvr>
                                      <p:tavLst>
                                        <p:tav tm="0">
                                          <p:val>
                                            <p:strVal val="#ppt_h/10"/>
                                          </p:val>
                                        </p:tav>
                                        <p:tav tm="50000">
                                          <p:val>
                                            <p:strVal val="#ppt_h+.01"/>
                                          </p:val>
                                        </p:tav>
                                        <p:tav tm="100000">
                                          <p:val>
                                            <p:strVal val="#ppt_h"/>
                                          </p:val>
                                        </p:tav>
                                      </p:tavLst>
                                    </p:anim>
                                    <p:anim calcmode="lin" valueType="num">
                                      <p:cBhvr>
                                        <p:cTn id="158" dur="500" fill="hold"/>
                                        <p:tgtEl>
                                          <p:spTgt spid="74"/>
                                        </p:tgtEl>
                                        <p:attrNameLst>
                                          <p:attrName>ppt_w</p:attrName>
                                        </p:attrNameLst>
                                      </p:cBhvr>
                                      <p:tavLst>
                                        <p:tav tm="0">
                                          <p:val>
                                            <p:strVal val="#ppt_w/10"/>
                                          </p:val>
                                        </p:tav>
                                        <p:tav tm="50000">
                                          <p:val>
                                            <p:strVal val="#ppt_w+.01"/>
                                          </p:val>
                                        </p:tav>
                                        <p:tav tm="100000">
                                          <p:val>
                                            <p:strVal val="#ppt_w"/>
                                          </p:val>
                                        </p:tav>
                                      </p:tavLst>
                                    </p:anim>
                                    <p:animEffect transition="in" filter="fade">
                                      <p:cBhvr>
                                        <p:cTn id="159" dur="500" tmFilter="0,0; .5, 1; 1, 1"/>
                                        <p:tgtEl>
                                          <p:spTgt spid="74"/>
                                        </p:tgtEl>
                                      </p:cBhvr>
                                    </p:animEffect>
                                  </p:childTnLst>
                                </p:cTn>
                              </p:par>
                            </p:childTnLst>
                          </p:cTn>
                        </p:par>
                      </p:childTnLst>
                    </p:cTn>
                  </p:par>
                  <p:par>
                    <p:cTn id="160" fill="hold">
                      <p:stCondLst>
                        <p:cond delay="indefinite"/>
                      </p:stCondLst>
                      <p:childTnLst>
                        <p:par>
                          <p:cTn id="161" fill="hold">
                            <p:stCondLst>
                              <p:cond delay="0"/>
                            </p:stCondLst>
                            <p:childTnLst>
                              <p:par>
                                <p:cTn id="162" presetID="26" presetClass="entr" presetSubtype="0" fill="hold" nodeType="clickEffect">
                                  <p:stCondLst>
                                    <p:cond delay="0"/>
                                  </p:stCondLst>
                                  <p:childTnLst>
                                    <p:set>
                                      <p:cBhvr>
                                        <p:cTn id="163" dur="1" fill="hold">
                                          <p:stCondLst>
                                            <p:cond delay="0"/>
                                          </p:stCondLst>
                                        </p:cTn>
                                        <p:tgtEl>
                                          <p:spTgt spid="19"/>
                                        </p:tgtEl>
                                        <p:attrNameLst>
                                          <p:attrName>style.visibility</p:attrName>
                                        </p:attrNameLst>
                                      </p:cBhvr>
                                      <p:to>
                                        <p:strVal val="visible"/>
                                      </p:to>
                                    </p:set>
                                    <p:animEffect transition="in" filter="wipe(down)">
                                      <p:cBhvr>
                                        <p:cTn id="164" dur="217">
                                          <p:stCondLst>
                                            <p:cond delay="0"/>
                                          </p:stCondLst>
                                        </p:cTn>
                                        <p:tgtEl>
                                          <p:spTgt spid="19"/>
                                        </p:tgtEl>
                                      </p:cBhvr>
                                    </p:animEffect>
                                    <p:anim calcmode="lin" valueType="num">
                                      <p:cBhvr>
                                        <p:cTn id="165" dur="683"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66" dur="249"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67" dur="249" tmFilter="0, 0; 0.125,0.2665; 0.25,0.4; 0.375,0.465; 0.5,0.5;  0.625,0.535; 0.75,0.6; 0.875,0.7335; 1,1">
                                          <p:stCondLst>
                                            <p:cond delay="249"/>
                                          </p:stCondLst>
                                        </p:cTn>
                                        <p:tgtEl>
                                          <p:spTgt spid="19"/>
                                        </p:tgtEl>
                                        <p:attrNameLst>
                                          <p:attrName>ppt_y</p:attrName>
                                        </p:attrNameLst>
                                      </p:cBhvr>
                                      <p:tavLst>
                                        <p:tav tm="0" fmla="#ppt_y-sin(pi*$)/9">
                                          <p:val>
                                            <p:fltVal val="0"/>
                                          </p:val>
                                        </p:tav>
                                        <p:tav tm="100000">
                                          <p:val>
                                            <p:fltVal val="1"/>
                                          </p:val>
                                        </p:tav>
                                      </p:tavLst>
                                    </p:anim>
                                    <p:anim calcmode="lin" valueType="num">
                                      <p:cBhvr>
                                        <p:cTn id="168" dur="124" tmFilter="0, 0; 0.125,0.2665; 0.25,0.4; 0.375,0.465; 0.5,0.5;  0.625,0.535; 0.75,0.6; 0.875,0.7335; 1,1">
                                          <p:stCondLst>
                                            <p:cond delay="497"/>
                                          </p:stCondLst>
                                        </p:cTn>
                                        <p:tgtEl>
                                          <p:spTgt spid="19"/>
                                        </p:tgtEl>
                                        <p:attrNameLst>
                                          <p:attrName>ppt_y</p:attrName>
                                        </p:attrNameLst>
                                      </p:cBhvr>
                                      <p:tavLst>
                                        <p:tav tm="0" fmla="#ppt_y-sin(pi*$)/27">
                                          <p:val>
                                            <p:fltVal val="0"/>
                                          </p:val>
                                        </p:tav>
                                        <p:tav tm="100000">
                                          <p:val>
                                            <p:fltVal val="1"/>
                                          </p:val>
                                        </p:tav>
                                      </p:tavLst>
                                    </p:anim>
                                    <p:anim calcmode="lin" valueType="num">
                                      <p:cBhvr>
                                        <p:cTn id="169" dur="61" tmFilter="0, 0; 0.125,0.2665; 0.25,0.4; 0.375,0.465; 0.5,0.5;  0.625,0.535; 0.75,0.6; 0.875,0.7335; 1,1">
                                          <p:stCondLst>
                                            <p:cond delay="621"/>
                                          </p:stCondLst>
                                        </p:cTn>
                                        <p:tgtEl>
                                          <p:spTgt spid="19"/>
                                        </p:tgtEl>
                                        <p:attrNameLst>
                                          <p:attrName>ppt_y</p:attrName>
                                        </p:attrNameLst>
                                      </p:cBhvr>
                                      <p:tavLst>
                                        <p:tav tm="0" fmla="#ppt_y-sin(pi*$)/81">
                                          <p:val>
                                            <p:fltVal val="0"/>
                                          </p:val>
                                        </p:tav>
                                        <p:tav tm="100000">
                                          <p:val>
                                            <p:fltVal val="1"/>
                                          </p:val>
                                        </p:tav>
                                      </p:tavLst>
                                    </p:anim>
                                    <p:animScale>
                                      <p:cBhvr>
                                        <p:cTn id="170" dur="10">
                                          <p:stCondLst>
                                            <p:cond delay="244"/>
                                          </p:stCondLst>
                                        </p:cTn>
                                        <p:tgtEl>
                                          <p:spTgt spid="19"/>
                                        </p:tgtEl>
                                      </p:cBhvr>
                                      <p:to x="100000" y="60000"/>
                                    </p:animScale>
                                    <p:animScale>
                                      <p:cBhvr>
                                        <p:cTn id="171" dur="62" decel="50000">
                                          <p:stCondLst>
                                            <p:cond delay="253"/>
                                          </p:stCondLst>
                                        </p:cTn>
                                        <p:tgtEl>
                                          <p:spTgt spid="19"/>
                                        </p:tgtEl>
                                      </p:cBhvr>
                                      <p:to x="100000" y="100000"/>
                                    </p:animScale>
                                    <p:animScale>
                                      <p:cBhvr>
                                        <p:cTn id="172" dur="10">
                                          <p:stCondLst>
                                            <p:cond delay="492"/>
                                          </p:stCondLst>
                                        </p:cTn>
                                        <p:tgtEl>
                                          <p:spTgt spid="19"/>
                                        </p:tgtEl>
                                      </p:cBhvr>
                                      <p:to x="100000" y="80000"/>
                                    </p:animScale>
                                    <p:animScale>
                                      <p:cBhvr>
                                        <p:cTn id="173" dur="62" decel="50000">
                                          <p:stCondLst>
                                            <p:cond delay="502"/>
                                          </p:stCondLst>
                                        </p:cTn>
                                        <p:tgtEl>
                                          <p:spTgt spid="19"/>
                                        </p:tgtEl>
                                      </p:cBhvr>
                                      <p:to x="100000" y="100000"/>
                                    </p:animScale>
                                    <p:animScale>
                                      <p:cBhvr>
                                        <p:cTn id="174" dur="10">
                                          <p:stCondLst>
                                            <p:cond delay="616"/>
                                          </p:stCondLst>
                                        </p:cTn>
                                        <p:tgtEl>
                                          <p:spTgt spid="19"/>
                                        </p:tgtEl>
                                      </p:cBhvr>
                                      <p:to x="100000" y="90000"/>
                                    </p:animScale>
                                    <p:animScale>
                                      <p:cBhvr>
                                        <p:cTn id="175" dur="62" decel="50000">
                                          <p:stCondLst>
                                            <p:cond delay="626"/>
                                          </p:stCondLst>
                                        </p:cTn>
                                        <p:tgtEl>
                                          <p:spTgt spid="19"/>
                                        </p:tgtEl>
                                      </p:cBhvr>
                                      <p:to x="100000" y="100000"/>
                                    </p:animScale>
                                    <p:animScale>
                                      <p:cBhvr>
                                        <p:cTn id="176" dur="10">
                                          <p:stCondLst>
                                            <p:cond delay="678"/>
                                          </p:stCondLst>
                                        </p:cTn>
                                        <p:tgtEl>
                                          <p:spTgt spid="19"/>
                                        </p:tgtEl>
                                      </p:cBhvr>
                                      <p:to x="100000" y="95000"/>
                                    </p:animScale>
                                    <p:animScale>
                                      <p:cBhvr>
                                        <p:cTn id="177" dur="62" decel="50000">
                                          <p:stCondLst>
                                            <p:cond delay="688"/>
                                          </p:stCondLst>
                                        </p:cTn>
                                        <p:tgtEl>
                                          <p:spTgt spid="19"/>
                                        </p:tgtEl>
                                      </p:cBhvr>
                                      <p:to x="100000" y="100000"/>
                                    </p:animScale>
                                  </p:childTnLst>
                                </p:cTn>
                              </p:par>
                            </p:childTnLst>
                          </p:cTn>
                        </p:par>
                      </p:childTnLst>
                    </p:cTn>
                  </p:par>
                  <p:par>
                    <p:cTn id="178" fill="hold">
                      <p:stCondLst>
                        <p:cond delay="indefinite"/>
                      </p:stCondLst>
                      <p:childTnLst>
                        <p:par>
                          <p:cTn id="179" fill="hold">
                            <p:stCondLst>
                              <p:cond delay="0"/>
                            </p:stCondLst>
                            <p:childTnLst>
                              <p:par>
                                <p:cTn id="180" presetID="26" presetClass="entr" presetSubtype="0" fill="hold" nodeType="clickEffect">
                                  <p:stCondLst>
                                    <p:cond delay="0"/>
                                  </p:stCondLst>
                                  <p:childTnLst>
                                    <p:set>
                                      <p:cBhvr>
                                        <p:cTn id="181" dur="1" fill="hold">
                                          <p:stCondLst>
                                            <p:cond delay="0"/>
                                          </p:stCondLst>
                                        </p:cTn>
                                        <p:tgtEl>
                                          <p:spTgt spid="22"/>
                                        </p:tgtEl>
                                        <p:attrNameLst>
                                          <p:attrName>style.visibility</p:attrName>
                                        </p:attrNameLst>
                                      </p:cBhvr>
                                      <p:to>
                                        <p:strVal val="visible"/>
                                      </p:to>
                                    </p:set>
                                    <p:animEffect transition="in" filter="wipe(down)">
                                      <p:cBhvr>
                                        <p:cTn id="182" dur="217">
                                          <p:stCondLst>
                                            <p:cond delay="0"/>
                                          </p:stCondLst>
                                        </p:cTn>
                                        <p:tgtEl>
                                          <p:spTgt spid="22"/>
                                        </p:tgtEl>
                                      </p:cBhvr>
                                    </p:animEffect>
                                    <p:anim calcmode="lin" valueType="num">
                                      <p:cBhvr>
                                        <p:cTn id="183" dur="683"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84" dur="249"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85" dur="249" tmFilter="0, 0; 0.125,0.2665; 0.25,0.4; 0.375,0.465; 0.5,0.5;  0.625,0.535; 0.75,0.6; 0.875,0.7335; 1,1">
                                          <p:stCondLst>
                                            <p:cond delay="249"/>
                                          </p:stCondLst>
                                        </p:cTn>
                                        <p:tgtEl>
                                          <p:spTgt spid="22"/>
                                        </p:tgtEl>
                                        <p:attrNameLst>
                                          <p:attrName>ppt_y</p:attrName>
                                        </p:attrNameLst>
                                      </p:cBhvr>
                                      <p:tavLst>
                                        <p:tav tm="0" fmla="#ppt_y-sin(pi*$)/9">
                                          <p:val>
                                            <p:fltVal val="0"/>
                                          </p:val>
                                        </p:tav>
                                        <p:tav tm="100000">
                                          <p:val>
                                            <p:fltVal val="1"/>
                                          </p:val>
                                        </p:tav>
                                      </p:tavLst>
                                    </p:anim>
                                    <p:anim calcmode="lin" valueType="num">
                                      <p:cBhvr>
                                        <p:cTn id="186" dur="124" tmFilter="0, 0; 0.125,0.2665; 0.25,0.4; 0.375,0.465; 0.5,0.5;  0.625,0.535; 0.75,0.6; 0.875,0.7335; 1,1">
                                          <p:stCondLst>
                                            <p:cond delay="497"/>
                                          </p:stCondLst>
                                        </p:cTn>
                                        <p:tgtEl>
                                          <p:spTgt spid="22"/>
                                        </p:tgtEl>
                                        <p:attrNameLst>
                                          <p:attrName>ppt_y</p:attrName>
                                        </p:attrNameLst>
                                      </p:cBhvr>
                                      <p:tavLst>
                                        <p:tav tm="0" fmla="#ppt_y-sin(pi*$)/27">
                                          <p:val>
                                            <p:fltVal val="0"/>
                                          </p:val>
                                        </p:tav>
                                        <p:tav tm="100000">
                                          <p:val>
                                            <p:fltVal val="1"/>
                                          </p:val>
                                        </p:tav>
                                      </p:tavLst>
                                    </p:anim>
                                    <p:anim calcmode="lin" valueType="num">
                                      <p:cBhvr>
                                        <p:cTn id="187" dur="61" tmFilter="0, 0; 0.125,0.2665; 0.25,0.4; 0.375,0.465; 0.5,0.5;  0.625,0.535; 0.75,0.6; 0.875,0.7335; 1,1">
                                          <p:stCondLst>
                                            <p:cond delay="621"/>
                                          </p:stCondLst>
                                        </p:cTn>
                                        <p:tgtEl>
                                          <p:spTgt spid="22"/>
                                        </p:tgtEl>
                                        <p:attrNameLst>
                                          <p:attrName>ppt_y</p:attrName>
                                        </p:attrNameLst>
                                      </p:cBhvr>
                                      <p:tavLst>
                                        <p:tav tm="0" fmla="#ppt_y-sin(pi*$)/81">
                                          <p:val>
                                            <p:fltVal val="0"/>
                                          </p:val>
                                        </p:tav>
                                        <p:tav tm="100000">
                                          <p:val>
                                            <p:fltVal val="1"/>
                                          </p:val>
                                        </p:tav>
                                      </p:tavLst>
                                    </p:anim>
                                    <p:animScale>
                                      <p:cBhvr>
                                        <p:cTn id="188" dur="10">
                                          <p:stCondLst>
                                            <p:cond delay="244"/>
                                          </p:stCondLst>
                                        </p:cTn>
                                        <p:tgtEl>
                                          <p:spTgt spid="22"/>
                                        </p:tgtEl>
                                      </p:cBhvr>
                                      <p:to x="100000" y="60000"/>
                                    </p:animScale>
                                    <p:animScale>
                                      <p:cBhvr>
                                        <p:cTn id="189" dur="62" decel="50000">
                                          <p:stCondLst>
                                            <p:cond delay="253"/>
                                          </p:stCondLst>
                                        </p:cTn>
                                        <p:tgtEl>
                                          <p:spTgt spid="22"/>
                                        </p:tgtEl>
                                      </p:cBhvr>
                                      <p:to x="100000" y="100000"/>
                                    </p:animScale>
                                    <p:animScale>
                                      <p:cBhvr>
                                        <p:cTn id="190" dur="10">
                                          <p:stCondLst>
                                            <p:cond delay="492"/>
                                          </p:stCondLst>
                                        </p:cTn>
                                        <p:tgtEl>
                                          <p:spTgt spid="22"/>
                                        </p:tgtEl>
                                      </p:cBhvr>
                                      <p:to x="100000" y="80000"/>
                                    </p:animScale>
                                    <p:animScale>
                                      <p:cBhvr>
                                        <p:cTn id="191" dur="62" decel="50000">
                                          <p:stCondLst>
                                            <p:cond delay="502"/>
                                          </p:stCondLst>
                                        </p:cTn>
                                        <p:tgtEl>
                                          <p:spTgt spid="22"/>
                                        </p:tgtEl>
                                      </p:cBhvr>
                                      <p:to x="100000" y="100000"/>
                                    </p:animScale>
                                    <p:animScale>
                                      <p:cBhvr>
                                        <p:cTn id="192" dur="10">
                                          <p:stCondLst>
                                            <p:cond delay="616"/>
                                          </p:stCondLst>
                                        </p:cTn>
                                        <p:tgtEl>
                                          <p:spTgt spid="22"/>
                                        </p:tgtEl>
                                      </p:cBhvr>
                                      <p:to x="100000" y="90000"/>
                                    </p:animScale>
                                    <p:animScale>
                                      <p:cBhvr>
                                        <p:cTn id="193" dur="62" decel="50000">
                                          <p:stCondLst>
                                            <p:cond delay="626"/>
                                          </p:stCondLst>
                                        </p:cTn>
                                        <p:tgtEl>
                                          <p:spTgt spid="22"/>
                                        </p:tgtEl>
                                      </p:cBhvr>
                                      <p:to x="100000" y="100000"/>
                                    </p:animScale>
                                    <p:animScale>
                                      <p:cBhvr>
                                        <p:cTn id="194" dur="10">
                                          <p:stCondLst>
                                            <p:cond delay="678"/>
                                          </p:stCondLst>
                                        </p:cTn>
                                        <p:tgtEl>
                                          <p:spTgt spid="22"/>
                                        </p:tgtEl>
                                      </p:cBhvr>
                                      <p:to x="100000" y="95000"/>
                                    </p:animScale>
                                    <p:animScale>
                                      <p:cBhvr>
                                        <p:cTn id="195" dur="62" decel="50000">
                                          <p:stCondLst>
                                            <p:cond delay="688"/>
                                          </p:stCondLst>
                                        </p:cTn>
                                        <p:tgtEl>
                                          <p:spTgt spid="22"/>
                                        </p:tgtEl>
                                      </p:cBhvr>
                                      <p:to x="100000" y="100000"/>
                                    </p:animScale>
                                  </p:childTnLst>
                                </p:cTn>
                              </p:par>
                            </p:childTnLst>
                          </p:cTn>
                        </p:par>
                      </p:childTnLst>
                    </p:cTn>
                  </p:par>
                  <p:par>
                    <p:cTn id="196" fill="hold">
                      <p:stCondLst>
                        <p:cond delay="indefinite"/>
                      </p:stCondLst>
                      <p:childTnLst>
                        <p:par>
                          <p:cTn id="197" fill="hold">
                            <p:stCondLst>
                              <p:cond delay="0"/>
                            </p:stCondLst>
                            <p:childTnLst>
                              <p:par>
                                <p:cTn id="198" presetID="26" presetClass="entr" presetSubtype="0" fill="hold" nodeType="clickEffect">
                                  <p:stCondLst>
                                    <p:cond delay="0"/>
                                  </p:stCondLst>
                                  <p:childTnLst>
                                    <p:set>
                                      <p:cBhvr>
                                        <p:cTn id="199" dur="1" fill="hold">
                                          <p:stCondLst>
                                            <p:cond delay="0"/>
                                          </p:stCondLst>
                                        </p:cTn>
                                        <p:tgtEl>
                                          <p:spTgt spid="26"/>
                                        </p:tgtEl>
                                        <p:attrNameLst>
                                          <p:attrName>style.visibility</p:attrName>
                                        </p:attrNameLst>
                                      </p:cBhvr>
                                      <p:to>
                                        <p:strVal val="visible"/>
                                      </p:to>
                                    </p:set>
                                    <p:animEffect transition="in" filter="wipe(down)">
                                      <p:cBhvr>
                                        <p:cTn id="200" dur="217">
                                          <p:stCondLst>
                                            <p:cond delay="0"/>
                                          </p:stCondLst>
                                        </p:cTn>
                                        <p:tgtEl>
                                          <p:spTgt spid="26"/>
                                        </p:tgtEl>
                                      </p:cBhvr>
                                    </p:animEffect>
                                    <p:anim calcmode="lin" valueType="num">
                                      <p:cBhvr>
                                        <p:cTn id="201" dur="683"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02" dur="249"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03" dur="249" tmFilter="0, 0; 0.125,0.2665; 0.25,0.4; 0.375,0.465; 0.5,0.5;  0.625,0.535; 0.75,0.6; 0.875,0.7335; 1,1">
                                          <p:stCondLst>
                                            <p:cond delay="249"/>
                                          </p:stCondLst>
                                        </p:cTn>
                                        <p:tgtEl>
                                          <p:spTgt spid="26"/>
                                        </p:tgtEl>
                                        <p:attrNameLst>
                                          <p:attrName>ppt_y</p:attrName>
                                        </p:attrNameLst>
                                      </p:cBhvr>
                                      <p:tavLst>
                                        <p:tav tm="0" fmla="#ppt_y-sin(pi*$)/9">
                                          <p:val>
                                            <p:fltVal val="0"/>
                                          </p:val>
                                        </p:tav>
                                        <p:tav tm="100000">
                                          <p:val>
                                            <p:fltVal val="1"/>
                                          </p:val>
                                        </p:tav>
                                      </p:tavLst>
                                    </p:anim>
                                    <p:anim calcmode="lin" valueType="num">
                                      <p:cBhvr>
                                        <p:cTn id="204" dur="124" tmFilter="0, 0; 0.125,0.2665; 0.25,0.4; 0.375,0.465; 0.5,0.5;  0.625,0.535; 0.75,0.6; 0.875,0.7335; 1,1">
                                          <p:stCondLst>
                                            <p:cond delay="497"/>
                                          </p:stCondLst>
                                        </p:cTn>
                                        <p:tgtEl>
                                          <p:spTgt spid="26"/>
                                        </p:tgtEl>
                                        <p:attrNameLst>
                                          <p:attrName>ppt_y</p:attrName>
                                        </p:attrNameLst>
                                      </p:cBhvr>
                                      <p:tavLst>
                                        <p:tav tm="0" fmla="#ppt_y-sin(pi*$)/27">
                                          <p:val>
                                            <p:fltVal val="0"/>
                                          </p:val>
                                        </p:tav>
                                        <p:tav tm="100000">
                                          <p:val>
                                            <p:fltVal val="1"/>
                                          </p:val>
                                        </p:tav>
                                      </p:tavLst>
                                    </p:anim>
                                    <p:anim calcmode="lin" valueType="num">
                                      <p:cBhvr>
                                        <p:cTn id="205" dur="61" tmFilter="0, 0; 0.125,0.2665; 0.25,0.4; 0.375,0.465; 0.5,0.5;  0.625,0.535; 0.75,0.6; 0.875,0.7335; 1,1">
                                          <p:stCondLst>
                                            <p:cond delay="621"/>
                                          </p:stCondLst>
                                        </p:cTn>
                                        <p:tgtEl>
                                          <p:spTgt spid="26"/>
                                        </p:tgtEl>
                                        <p:attrNameLst>
                                          <p:attrName>ppt_y</p:attrName>
                                        </p:attrNameLst>
                                      </p:cBhvr>
                                      <p:tavLst>
                                        <p:tav tm="0" fmla="#ppt_y-sin(pi*$)/81">
                                          <p:val>
                                            <p:fltVal val="0"/>
                                          </p:val>
                                        </p:tav>
                                        <p:tav tm="100000">
                                          <p:val>
                                            <p:fltVal val="1"/>
                                          </p:val>
                                        </p:tav>
                                      </p:tavLst>
                                    </p:anim>
                                    <p:animScale>
                                      <p:cBhvr>
                                        <p:cTn id="206" dur="10">
                                          <p:stCondLst>
                                            <p:cond delay="244"/>
                                          </p:stCondLst>
                                        </p:cTn>
                                        <p:tgtEl>
                                          <p:spTgt spid="26"/>
                                        </p:tgtEl>
                                      </p:cBhvr>
                                      <p:to x="100000" y="60000"/>
                                    </p:animScale>
                                    <p:animScale>
                                      <p:cBhvr>
                                        <p:cTn id="207" dur="62" decel="50000">
                                          <p:stCondLst>
                                            <p:cond delay="253"/>
                                          </p:stCondLst>
                                        </p:cTn>
                                        <p:tgtEl>
                                          <p:spTgt spid="26"/>
                                        </p:tgtEl>
                                      </p:cBhvr>
                                      <p:to x="100000" y="100000"/>
                                    </p:animScale>
                                    <p:animScale>
                                      <p:cBhvr>
                                        <p:cTn id="208" dur="10">
                                          <p:stCondLst>
                                            <p:cond delay="492"/>
                                          </p:stCondLst>
                                        </p:cTn>
                                        <p:tgtEl>
                                          <p:spTgt spid="26"/>
                                        </p:tgtEl>
                                      </p:cBhvr>
                                      <p:to x="100000" y="80000"/>
                                    </p:animScale>
                                    <p:animScale>
                                      <p:cBhvr>
                                        <p:cTn id="209" dur="62" decel="50000">
                                          <p:stCondLst>
                                            <p:cond delay="502"/>
                                          </p:stCondLst>
                                        </p:cTn>
                                        <p:tgtEl>
                                          <p:spTgt spid="26"/>
                                        </p:tgtEl>
                                      </p:cBhvr>
                                      <p:to x="100000" y="100000"/>
                                    </p:animScale>
                                    <p:animScale>
                                      <p:cBhvr>
                                        <p:cTn id="210" dur="10">
                                          <p:stCondLst>
                                            <p:cond delay="616"/>
                                          </p:stCondLst>
                                        </p:cTn>
                                        <p:tgtEl>
                                          <p:spTgt spid="26"/>
                                        </p:tgtEl>
                                      </p:cBhvr>
                                      <p:to x="100000" y="90000"/>
                                    </p:animScale>
                                    <p:animScale>
                                      <p:cBhvr>
                                        <p:cTn id="211" dur="62" decel="50000">
                                          <p:stCondLst>
                                            <p:cond delay="626"/>
                                          </p:stCondLst>
                                        </p:cTn>
                                        <p:tgtEl>
                                          <p:spTgt spid="26"/>
                                        </p:tgtEl>
                                      </p:cBhvr>
                                      <p:to x="100000" y="100000"/>
                                    </p:animScale>
                                    <p:animScale>
                                      <p:cBhvr>
                                        <p:cTn id="212" dur="10">
                                          <p:stCondLst>
                                            <p:cond delay="678"/>
                                          </p:stCondLst>
                                        </p:cTn>
                                        <p:tgtEl>
                                          <p:spTgt spid="26"/>
                                        </p:tgtEl>
                                      </p:cBhvr>
                                      <p:to x="100000" y="95000"/>
                                    </p:animScale>
                                    <p:animScale>
                                      <p:cBhvr>
                                        <p:cTn id="213" dur="62" decel="50000">
                                          <p:stCondLst>
                                            <p:cond delay="688"/>
                                          </p:stCondLst>
                                        </p:cTn>
                                        <p:tgtEl>
                                          <p:spTgt spid="26"/>
                                        </p:tgtEl>
                                      </p:cBhvr>
                                      <p:to x="100000" y="100000"/>
                                    </p:animScale>
                                  </p:childTnLst>
                                </p:cTn>
                              </p:par>
                            </p:childTnLst>
                          </p:cTn>
                        </p:par>
                      </p:childTnLst>
                    </p:cTn>
                  </p:par>
                  <p:par>
                    <p:cTn id="214" fill="hold">
                      <p:stCondLst>
                        <p:cond delay="indefinite"/>
                      </p:stCondLst>
                      <p:childTnLst>
                        <p:par>
                          <p:cTn id="215" fill="hold">
                            <p:stCondLst>
                              <p:cond delay="0"/>
                            </p:stCondLst>
                            <p:childTnLst>
                              <p:par>
                                <p:cTn id="216" presetID="26" presetClass="entr" presetSubtype="0" fill="hold" nodeType="clickEffect">
                                  <p:stCondLst>
                                    <p:cond delay="0"/>
                                  </p:stCondLst>
                                  <p:childTnLst>
                                    <p:set>
                                      <p:cBhvr>
                                        <p:cTn id="217" dur="1" fill="hold">
                                          <p:stCondLst>
                                            <p:cond delay="0"/>
                                          </p:stCondLst>
                                        </p:cTn>
                                        <p:tgtEl>
                                          <p:spTgt spid="29"/>
                                        </p:tgtEl>
                                        <p:attrNameLst>
                                          <p:attrName>style.visibility</p:attrName>
                                        </p:attrNameLst>
                                      </p:cBhvr>
                                      <p:to>
                                        <p:strVal val="visible"/>
                                      </p:to>
                                    </p:set>
                                    <p:animEffect transition="in" filter="wipe(down)">
                                      <p:cBhvr>
                                        <p:cTn id="218" dur="217">
                                          <p:stCondLst>
                                            <p:cond delay="0"/>
                                          </p:stCondLst>
                                        </p:cTn>
                                        <p:tgtEl>
                                          <p:spTgt spid="29"/>
                                        </p:tgtEl>
                                      </p:cBhvr>
                                    </p:animEffect>
                                    <p:anim calcmode="lin" valueType="num">
                                      <p:cBhvr>
                                        <p:cTn id="219" dur="683"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220" dur="249"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221" dur="249" tmFilter="0, 0; 0.125,0.2665; 0.25,0.4; 0.375,0.465; 0.5,0.5;  0.625,0.535; 0.75,0.6; 0.875,0.7335; 1,1">
                                          <p:stCondLst>
                                            <p:cond delay="249"/>
                                          </p:stCondLst>
                                        </p:cTn>
                                        <p:tgtEl>
                                          <p:spTgt spid="29"/>
                                        </p:tgtEl>
                                        <p:attrNameLst>
                                          <p:attrName>ppt_y</p:attrName>
                                        </p:attrNameLst>
                                      </p:cBhvr>
                                      <p:tavLst>
                                        <p:tav tm="0" fmla="#ppt_y-sin(pi*$)/9">
                                          <p:val>
                                            <p:fltVal val="0"/>
                                          </p:val>
                                        </p:tav>
                                        <p:tav tm="100000">
                                          <p:val>
                                            <p:fltVal val="1"/>
                                          </p:val>
                                        </p:tav>
                                      </p:tavLst>
                                    </p:anim>
                                    <p:anim calcmode="lin" valueType="num">
                                      <p:cBhvr>
                                        <p:cTn id="222" dur="124" tmFilter="0, 0; 0.125,0.2665; 0.25,0.4; 0.375,0.465; 0.5,0.5;  0.625,0.535; 0.75,0.6; 0.875,0.7335; 1,1">
                                          <p:stCondLst>
                                            <p:cond delay="497"/>
                                          </p:stCondLst>
                                        </p:cTn>
                                        <p:tgtEl>
                                          <p:spTgt spid="29"/>
                                        </p:tgtEl>
                                        <p:attrNameLst>
                                          <p:attrName>ppt_y</p:attrName>
                                        </p:attrNameLst>
                                      </p:cBhvr>
                                      <p:tavLst>
                                        <p:tav tm="0" fmla="#ppt_y-sin(pi*$)/27">
                                          <p:val>
                                            <p:fltVal val="0"/>
                                          </p:val>
                                        </p:tav>
                                        <p:tav tm="100000">
                                          <p:val>
                                            <p:fltVal val="1"/>
                                          </p:val>
                                        </p:tav>
                                      </p:tavLst>
                                    </p:anim>
                                    <p:anim calcmode="lin" valueType="num">
                                      <p:cBhvr>
                                        <p:cTn id="223" dur="61" tmFilter="0, 0; 0.125,0.2665; 0.25,0.4; 0.375,0.465; 0.5,0.5;  0.625,0.535; 0.75,0.6; 0.875,0.7335; 1,1">
                                          <p:stCondLst>
                                            <p:cond delay="621"/>
                                          </p:stCondLst>
                                        </p:cTn>
                                        <p:tgtEl>
                                          <p:spTgt spid="29"/>
                                        </p:tgtEl>
                                        <p:attrNameLst>
                                          <p:attrName>ppt_y</p:attrName>
                                        </p:attrNameLst>
                                      </p:cBhvr>
                                      <p:tavLst>
                                        <p:tav tm="0" fmla="#ppt_y-sin(pi*$)/81">
                                          <p:val>
                                            <p:fltVal val="0"/>
                                          </p:val>
                                        </p:tav>
                                        <p:tav tm="100000">
                                          <p:val>
                                            <p:fltVal val="1"/>
                                          </p:val>
                                        </p:tav>
                                      </p:tavLst>
                                    </p:anim>
                                    <p:animScale>
                                      <p:cBhvr>
                                        <p:cTn id="224" dur="10">
                                          <p:stCondLst>
                                            <p:cond delay="244"/>
                                          </p:stCondLst>
                                        </p:cTn>
                                        <p:tgtEl>
                                          <p:spTgt spid="29"/>
                                        </p:tgtEl>
                                      </p:cBhvr>
                                      <p:to x="100000" y="60000"/>
                                    </p:animScale>
                                    <p:animScale>
                                      <p:cBhvr>
                                        <p:cTn id="225" dur="62" decel="50000">
                                          <p:stCondLst>
                                            <p:cond delay="253"/>
                                          </p:stCondLst>
                                        </p:cTn>
                                        <p:tgtEl>
                                          <p:spTgt spid="29"/>
                                        </p:tgtEl>
                                      </p:cBhvr>
                                      <p:to x="100000" y="100000"/>
                                    </p:animScale>
                                    <p:animScale>
                                      <p:cBhvr>
                                        <p:cTn id="226" dur="10">
                                          <p:stCondLst>
                                            <p:cond delay="492"/>
                                          </p:stCondLst>
                                        </p:cTn>
                                        <p:tgtEl>
                                          <p:spTgt spid="29"/>
                                        </p:tgtEl>
                                      </p:cBhvr>
                                      <p:to x="100000" y="80000"/>
                                    </p:animScale>
                                    <p:animScale>
                                      <p:cBhvr>
                                        <p:cTn id="227" dur="62" decel="50000">
                                          <p:stCondLst>
                                            <p:cond delay="502"/>
                                          </p:stCondLst>
                                        </p:cTn>
                                        <p:tgtEl>
                                          <p:spTgt spid="29"/>
                                        </p:tgtEl>
                                      </p:cBhvr>
                                      <p:to x="100000" y="100000"/>
                                    </p:animScale>
                                    <p:animScale>
                                      <p:cBhvr>
                                        <p:cTn id="228" dur="10">
                                          <p:stCondLst>
                                            <p:cond delay="616"/>
                                          </p:stCondLst>
                                        </p:cTn>
                                        <p:tgtEl>
                                          <p:spTgt spid="29"/>
                                        </p:tgtEl>
                                      </p:cBhvr>
                                      <p:to x="100000" y="90000"/>
                                    </p:animScale>
                                    <p:animScale>
                                      <p:cBhvr>
                                        <p:cTn id="229" dur="62" decel="50000">
                                          <p:stCondLst>
                                            <p:cond delay="626"/>
                                          </p:stCondLst>
                                        </p:cTn>
                                        <p:tgtEl>
                                          <p:spTgt spid="29"/>
                                        </p:tgtEl>
                                      </p:cBhvr>
                                      <p:to x="100000" y="100000"/>
                                    </p:animScale>
                                    <p:animScale>
                                      <p:cBhvr>
                                        <p:cTn id="230" dur="10">
                                          <p:stCondLst>
                                            <p:cond delay="678"/>
                                          </p:stCondLst>
                                        </p:cTn>
                                        <p:tgtEl>
                                          <p:spTgt spid="29"/>
                                        </p:tgtEl>
                                      </p:cBhvr>
                                      <p:to x="100000" y="95000"/>
                                    </p:animScale>
                                    <p:animScale>
                                      <p:cBhvr>
                                        <p:cTn id="231" dur="62" decel="50000">
                                          <p:stCondLst>
                                            <p:cond delay="688"/>
                                          </p:stCondLst>
                                        </p:cTn>
                                        <p:tgtEl>
                                          <p:spTgt spid="29"/>
                                        </p:tgtEl>
                                      </p:cBhvr>
                                      <p:to x="100000" y="100000"/>
                                    </p:animScale>
                                  </p:childTnLst>
                                </p:cTn>
                              </p:par>
                              <p:par>
                                <p:cTn id="232" presetID="41" presetClass="entr" presetSubtype="0" fill="hold" grpId="0" nodeType="withEffect">
                                  <p:stCondLst>
                                    <p:cond delay="0"/>
                                  </p:stCondLst>
                                  <p:iterate type="lt">
                                    <p:tmPct val="10000"/>
                                  </p:iterate>
                                  <p:childTnLst>
                                    <p:set>
                                      <p:cBhvr>
                                        <p:cTn id="233" dur="1" fill="hold">
                                          <p:stCondLst>
                                            <p:cond delay="0"/>
                                          </p:stCondLst>
                                        </p:cTn>
                                        <p:tgtEl>
                                          <p:spTgt spid="33"/>
                                        </p:tgtEl>
                                        <p:attrNameLst>
                                          <p:attrName>style.visibility</p:attrName>
                                        </p:attrNameLst>
                                      </p:cBhvr>
                                      <p:to>
                                        <p:strVal val="visible"/>
                                      </p:to>
                                    </p:set>
                                    <p:anim calcmode="lin" valueType="num">
                                      <p:cBhvr>
                                        <p:cTn id="234"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235" dur="500" fill="hold"/>
                                        <p:tgtEl>
                                          <p:spTgt spid="33"/>
                                        </p:tgtEl>
                                        <p:attrNameLst>
                                          <p:attrName>ppt_y</p:attrName>
                                        </p:attrNameLst>
                                      </p:cBhvr>
                                      <p:tavLst>
                                        <p:tav tm="0">
                                          <p:val>
                                            <p:strVal val="#ppt_y"/>
                                          </p:val>
                                        </p:tav>
                                        <p:tav tm="100000">
                                          <p:val>
                                            <p:strVal val="#ppt_y"/>
                                          </p:val>
                                        </p:tav>
                                      </p:tavLst>
                                    </p:anim>
                                    <p:anim calcmode="lin" valueType="num">
                                      <p:cBhvr>
                                        <p:cTn id="236"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237"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238" dur="500" tmFilter="0,0; .5, 1; 1, 1"/>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4" grpId="0"/>
      <p:bldP spid="15" grpId="0"/>
      <p:bldP spid="62" grpId="0"/>
      <p:bldP spid="68" grpId="0"/>
      <p:bldP spid="74" grpId="0"/>
      <p:bldP spid="2" grpId="0" animBg="1"/>
      <p:bldP spid="4" grpId="0" animBg="1"/>
      <p:bldP spid="5" grpId="0" animBg="1"/>
      <p:bldP spid="6" grpId="0" animBg="1"/>
      <p:bldP spid="8" grpId="0" animBg="1"/>
      <p:bldP spid="12" grpId="0" animBg="1"/>
      <p:bldP spid="13" grpId="0" animBg="1"/>
      <p:bldP spid="16" grpId="0" animBg="1"/>
      <p:bldP spid="17" grpId="0" animBg="1"/>
      <p:bldP spid="18" grpId="0" animBg="1"/>
      <p:bldP spid="3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rot="10800000">
            <a:off x="0" y="0"/>
            <a:ext cx="1413169" cy="1257302"/>
            <a:chOff x="4729271" y="2720371"/>
            <a:chExt cx="7462734" cy="4137630"/>
          </a:xfrm>
        </p:grpSpPr>
        <p:sp>
          <p:nvSpPr>
            <p:cNvPr id="2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7" name="组合 26"/>
          <p:cNvGrpSpPr/>
          <p:nvPr/>
        </p:nvGrpSpPr>
        <p:grpSpPr>
          <a:xfrm rot="10800000" flipH="1" flipV="1">
            <a:off x="10778838" y="5600698"/>
            <a:ext cx="1413169" cy="1257302"/>
            <a:chOff x="4729271" y="2720371"/>
            <a:chExt cx="7462734" cy="4137630"/>
          </a:xfrm>
        </p:grpSpPr>
        <p:sp>
          <p:nvSpPr>
            <p:cNvPr id="29"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075690" y="329565"/>
            <a:ext cx="8763635"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Hosmer-Lemeshow goodness of fit test</a:t>
            </a:r>
          </a:p>
        </p:txBody>
      </p:sp>
      <p:pic>
        <p:nvPicPr>
          <p:cNvPr id="5" name="图片 4"/>
          <p:cNvPicPr>
            <a:picLocks noChangeAspect="1"/>
          </p:cNvPicPr>
          <p:nvPr/>
        </p:nvPicPr>
        <p:blipFill>
          <a:blip r:embed="rId2"/>
          <a:stretch>
            <a:fillRect/>
          </a:stretch>
        </p:blipFill>
        <p:spPr>
          <a:xfrm>
            <a:off x="452120" y="1737360"/>
            <a:ext cx="5547360" cy="3476625"/>
          </a:xfrm>
          <a:prstGeom prst="rect">
            <a:avLst/>
          </a:prstGeom>
        </p:spPr>
      </p:pic>
      <p:sp>
        <p:nvSpPr>
          <p:cNvPr id="8" name="文本框 7"/>
          <p:cNvSpPr txBox="1"/>
          <p:nvPr/>
        </p:nvSpPr>
        <p:spPr>
          <a:xfrm>
            <a:off x="3014980" y="1204595"/>
            <a:ext cx="1175385" cy="460375"/>
          </a:xfrm>
          <a:prstGeom prst="rect">
            <a:avLst/>
          </a:prstGeom>
          <a:noFill/>
        </p:spPr>
        <p:txBody>
          <a:bodyPr wrap="square" rtlCol="0">
            <a:spAutoFit/>
          </a:bodyPr>
          <a:lstStyle/>
          <a:p>
            <a:r>
              <a:rPr lang="en-US" altLang="zh-CN" sz="2400"/>
              <a:t>Model1</a:t>
            </a:r>
          </a:p>
        </p:txBody>
      </p:sp>
      <p:sp>
        <p:nvSpPr>
          <p:cNvPr id="11" name="文本框 10"/>
          <p:cNvSpPr txBox="1"/>
          <p:nvPr/>
        </p:nvSpPr>
        <p:spPr>
          <a:xfrm>
            <a:off x="951230" y="5378450"/>
            <a:ext cx="4976495" cy="337185"/>
          </a:xfrm>
          <a:prstGeom prst="rect">
            <a:avLst/>
          </a:prstGeom>
          <a:noFill/>
        </p:spPr>
        <p:txBody>
          <a:bodyPr wrap="square" rtlCol="0">
            <a:spAutoFit/>
          </a:bodyPr>
          <a:lstStyle/>
          <a:p>
            <a:r>
              <a:rPr lang="en-US" altLang="zh-CN" sz="1600"/>
              <a:t>X-squared = 108.24, df = 5, p-value &lt; 2.2e-16</a:t>
            </a:r>
          </a:p>
        </p:txBody>
      </p:sp>
      <p:sp>
        <p:nvSpPr>
          <p:cNvPr id="15" name="文本框 14"/>
          <p:cNvSpPr txBox="1"/>
          <p:nvPr/>
        </p:nvSpPr>
        <p:spPr>
          <a:xfrm>
            <a:off x="6554470" y="2552700"/>
            <a:ext cx="4634230" cy="1476375"/>
          </a:xfrm>
          <a:prstGeom prst="rect">
            <a:avLst/>
          </a:prstGeom>
          <a:noFill/>
        </p:spPr>
        <p:txBody>
          <a:bodyPr wrap="square" rtlCol="0">
            <a:spAutoFit/>
          </a:bodyPr>
          <a:lstStyle/>
          <a:p>
            <a:pPr indent="0" fontAlgn="auto">
              <a:lnSpc>
                <a:spcPct val="150000"/>
              </a:lnSpc>
            </a:pPr>
            <a:r>
              <a:rPr lang="en-US" altLang="zh-CN" sz="2000">
                <a:latin typeface="Times New Roman" panose="02020603050405020304" charset="0"/>
                <a:cs typeface="Times New Roman" panose="02020603050405020304" charset="0"/>
              </a:rPr>
              <a:t>The p-value for the first model is much less than </a:t>
            </a:r>
            <a:r>
              <a:rPr lang="zh-CN" altLang="en-US" sz="2000">
                <a:latin typeface="Times New Roman" panose="02020603050405020304" charset="0"/>
                <a:cs typeface="Times New Roman" panose="02020603050405020304" charset="0"/>
              </a:rPr>
              <a:t>𝛼</a:t>
            </a:r>
            <a:r>
              <a:rPr lang="en-US" altLang="zh-CN" sz="2000">
                <a:latin typeface="Times New Roman" panose="02020603050405020304" charset="0"/>
                <a:cs typeface="Times New Roman" panose="02020603050405020304" charset="0"/>
              </a:rPr>
              <a:t> = 0.05, and the calibration plot also shows very large calibration biases.</a:t>
            </a:r>
          </a:p>
        </p:txBody>
      </p:sp>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rot="10800000">
            <a:off x="0" y="0"/>
            <a:ext cx="1413169" cy="1257302"/>
            <a:chOff x="4729271" y="2720371"/>
            <a:chExt cx="7462734" cy="4137630"/>
          </a:xfrm>
        </p:grpSpPr>
        <p:sp>
          <p:nvSpPr>
            <p:cNvPr id="2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7" name="组合 26"/>
          <p:cNvGrpSpPr/>
          <p:nvPr/>
        </p:nvGrpSpPr>
        <p:grpSpPr>
          <a:xfrm rot="10800000" flipH="1" flipV="1">
            <a:off x="10778838" y="5600698"/>
            <a:ext cx="1413169" cy="1257302"/>
            <a:chOff x="4729271" y="2720371"/>
            <a:chExt cx="7462734" cy="4137630"/>
          </a:xfrm>
        </p:grpSpPr>
        <p:sp>
          <p:nvSpPr>
            <p:cNvPr id="29"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075690" y="329565"/>
            <a:ext cx="8763635"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Hosmer-Lemeshow goodness of fit test</a:t>
            </a:r>
          </a:p>
        </p:txBody>
      </p:sp>
      <p:pic>
        <p:nvPicPr>
          <p:cNvPr id="6" name="图片 5"/>
          <p:cNvPicPr>
            <a:picLocks noChangeAspect="1"/>
          </p:cNvPicPr>
          <p:nvPr/>
        </p:nvPicPr>
        <p:blipFill>
          <a:blip r:embed="rId4"/>
          <a:stretch>
            <a:fillRect/>
          </a:stretch>
        </p:blipFill>
        <p:spPr>
          <a:xfrm>
            <a:off x="6172835" y="1730375"/>
            <a:ext cx="5778500" cy="3514725"/>
          </a:xfrm>
          <a:prstGeom prst="rect">
            <a:avLst/>
          </a:prstGeom>
        </p:spPr>
      </p:pic>
      <p:sp>
        <p:nvSpPr>
          <p:cNvPr id="9" name="文本框 8"/>
          <p:cNvSpPr txBox="1"/>
          <p:nvPr>
            <p:custDataLst>
              <p:tags r:id="rId1"/>
            </p:custDataLst>
          </p:nvPr>
        </p:nvSpPr>
        <p:spPr>
          <a:xfrm>
            <a:off x="8736965" y="1257300"/>
            <a:ext cx="1498600" cy="460375"/>
          </a:xfrm>
          <a:prstGeom prst="rect">
            <a:avLst/>
          </a:prstGeom>
          <a:noFill/>
        </p:spPr>
        <p:txBody>
          <a:bodyPr wrap="square" rtlCol="0">
            <a:spAutoFit/>
          </a:bodyPr>
          <a:lstStyle/>
          <a:p>
            <a:r>
              <a:rPr lang="en-US" altLang="zh-CN" sz="2400"/>
              <a:t>Model2</a:t>
            </a:r>
          </a:p>
        </p:txBody>
      </p:sp>
      <p:sp>
        <p:nvSpPr>
          <p:cNvPr id="12" name="文本框 11"/>
          <p:cNvSpPr txBox="1"/>
          <p:nvPr>
            <p:custDataLst>
              <p:tags r:id="rId2"/>
            </p:custDataLst>
          </p:nvPr>
        </p:nvSpPr>
        <p:spPr>
          <a:xfrm>
            <a:off x="7009130" y="5459730"/>
            <a:ext cx="4664710" cy="337185"/>
          </a:xfrm>
          <a:prstGeom prst="rect">
            <a:avLst/>
          </a:prstGeom>
          <a:noFill/>
        </p:spPr>
        <p:txBody>
          <a:bodyPr wrap="square" rtlCol="0">
            <a:spAutoFit/>
          </a:bodyPr>
          <a:lstStyle/>
          <a:p>
            <a:r>
              <a:rPr lang="en-US" altLang="zh-CN" sz="1600"/>
              <a:t>X-squared = 13.75, df = 5, p-value = 0.01728</a:t>
            </a:r>
          </a:p>
        </p:txBody>
      </p:sp>
      <p:sp>
        <p:nvSpPr>
          <p:cNvPr id="2" name="文本框 1"/>
          <p:cNvSpPr txBox="1"/>
          <p:nvPr/>
        </p:nvSpPr>
        <p:spPr>
          <a:xfrm>
            <a:off x="741680" y="2611120"/>
            <a:ext cx="5042535" cy="1938020"/>
          </a:xfrm>
          <a:prstGeom prst="rect">
            <a:avLst/>
          </a:prstGeom>
          <a:noFill/>
        </p:spPr>
        <p:txBody>
          <a:bodyPr wrap="square" rtlCol="0">
            <a:spAutoFit/>
          </a:bodyPr>
          <a:lstStyle/>
          <a:p>
            <a:pPr indent="0" fontAlgn="auto">
              <a:lnSpc>
                <a:spcPct val="150000"/>
              </a:lnSpc>
            </a:pPr>
            <a:r>
              <a:rPr lang="en-US" altLang="zh-CN" sz="2000">
                <a:latin typeface="Times New Roman" panose="02020603050405020304" charset="0"/>
                <a:cs typeface="Times New Roman" panose="02020603050405020304" charset="0"/>
              </a:rPr>
              <a:t>The second model also has a p-value of less than </a:t>
            </a:r>
            <a:r>
              <a:rPr lang="zh-CN" altLang="en-US" sz="2000">
                <a:latin typeface="Times New Roman" panose="02020603050405020304" charset="0"/>
                <a:cs typeface="Times New Roman" panose="02020603050405020304" charset="0"/>
              </a:rPr>
              <a:t>𝛼</a:t>
            </a:r>
            <a:r>
              <a:rPr lang="en-US" altLang="zh-CN" sz="2000">
                <a:latin typeface="Times New Roman" panose="02020603050405020304" charset="0"/>
                <a:cs typeface="Times New Roman" panose="02020603050405020304" charset="0"/>
              </a:rPr>
              <a:t> = 0.05, and the calibration plot also has more segments than the third model calibration biases.</a:t>
            </a:r>
          </a:p>
        </p:txBody>
      </p:sp>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rot="10800000">
            <a:off x="0" y="0"/>
            <a:ext cx="1413169" cy="1257302"/>
            <a:chOff x="4729271" y="2720371"/>
            <a:chExt cx="7462734" cy="4137630"/>
          </a:xfrm>
        </p:grpSpPr>
        <p:sp>
          <p:nvSpPr>
            <p:cNvPr id="2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7" name="组合 26"/>
          <p:cNvGrpSpPr/>
          <p:nvPr/>
        </p:nvGrpSpPr>
        <p:grpSpPr>
          <a:xfrm rot="10800000" flipH="1" flipV="1">
            <a:off x="10778838" y="5600698"/>
            <a:ext cx="1413169" cy="1257302"/>
            <a:chOff x="4729271" y="2720371"/>
            <a:chExt cx="7462734" cy="4137630"/>
          </a:xfrm>
        </p:grpSpPr>
        <p:sp>
          <p:nvSpPr>
            <p:cNvPr id="29"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075690" y="329565"/>
            <a:ext cx="8763635"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Hosmer-Lemeshow goodness of fit test</a:t>
            </a:r>
          </a:p>
        </p:txBody>
      </p:sp>
      <p:pic>
        <p:nvPicPr>
          <p:cNvPr id="7" name="图片 6"/>
          <p:cNvPicPr>
            <a:picLocks noChangeAspect="1"/>
          </p:cNvPicPr>
          <p:nvPr/>
        </p:nvPicPr>
        <p:blipFill>
          <a:blip r:embed="rId4"/>
          <a:stretch>
            <a:fillRect/>
          </a:stretch>
        </p:blipFill>
        <p:spPr>
          <a:xfrm>
            <a:off x="119380" y="1836420"/>
            <a:ext cx="5498465" cy="3451225"/>
          </a:xfrm>
          <a:prstGeom prst="rect">
            <a:avLst/>
          </a:prstGeom>
        </p:spPr>
      </p:pic>
      <p:sp>
        <p:nvSpPr>
          <p:cNvPr id="10" name="文本框 9"/>
          <p:cNvSpPr txBox="1"/>
          <p:nvPr>
            <p:custDataLst>
              <p:tags r:id="rId1"/>
            </p:custDataLst>
          </p:nvPr>
        </p:nvSpPr>
        <p:spPr>
          <a:xfrm>
            <a:off x="2468245" y="1257300"/>
            <a:ext cx="1196340" cy="460375"/>
          </a:xfrm>
          <a:prstGeom prst="rect">
            <a:avLst/>
          </a:prstGeom>
          <a:noFill/>
        </p:spPr>
        <p:txBody>
          <a:bodyPr wrap="square" rtlCol="0">
            <a:spAutoFit/>
          </a:bodyPr>
          <a:lstStyle/>
          <a:p>
            <a:r>
              <a:rPr lang="en-US" altLang="zh-CN" sz="2400"/>
              <a:t>Model3</a:t>
            </a:r>
          </a:p>
        </p:txBody>
      </p:sp>
      <p:sp>
        <p:nvSpPr>
          <p:cNvPr id="13" name="文本框 12"/>
          <p:cNvSpPr txBox="1"/>
          <p:nvPr>
            <p:custDataLst>
              <p:tags r:id="rId2"/>
            </p:custDataLst>
          </p:nvPr>
        </p:nvSpPr>
        <p:spPr>
          <a:xfrm>
            <a:off x="681355" y="5504815"/>
            <a:ext cx="4770120" cy="337185"/>
          </a:xfrm>
          <a:prstGeom prst="rect">
            <a:avLst/>
          </a:prstGeom>
          <a:noFill/>
        </p:spPr>
        <p:txBody>
          <a:bodyPr wrap="square" rtlCol="0">
            <a:spAutoFit/>
          </a:bodyPr>
          <a:lstStyle/>
          <a:p>
            <a:r>
              <a:rPr lang="en-US" altLang="zh-CN" sz="1600"/>
              <a:t>X-squared = 10.621, df = 5, p-value = 0.05944</a:t>
            </a:r>
          </a:p>
        </p:txBody>
      </p:sp>
      <p:sp>
        <p:nvSpPr>
          <p:cNvPr id="2" name="文本框 1"/>
          <p:cNvSpPr txBox="1"/>
          <p:nvPr/>
        </p:nvSpPr>
        <p:spPr>
          <a:xfrm>
            <a:off x="6214110" y="2552065"/>
            <a:ext cx="5509260" cy="2508885"/>
          </a:xfrm>
          <a:prstGeom prst="rect">
            <a:avLst/>
          </a:prstGeom>
          <a:noFill/>
        </p:spPr>
        <p:txBody>
          <a:bodyPr wrap="square" rtlCol="0">
            <a:noAutofit/>
          </a:bodyPr>
          <a:lstStyle/>
          <a:p>
            <a:pPr indent="0" fontAlgn="auto">
              <a:lnSpc>
                <a:spcPct val="150000"/>
              </a:lnSpc>
            </a:pPr>
            <a:r>
              <a:rPr lang="en-US" altLang="zh-CN" sz="2000">
                <a:latin typeface="Times New Roman" panose="02020603050405020304" charset="0"/>
                <a:cs typeface="Times New Roman" panose="02020603050405020304" charset="0"/>
              </a:rPr>
              <a:t>The Hosmer-Lemeshow test of the third model (p = 0.059) indicates borderline non-significant evidence of miscalibration, suggesting the model’s predicted probabilities may slightly deviate from observed outcomes.</a:t>
            </a:r>
          </a:p>
        </p:txBody>
      </p:sp>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flipH="1">
            <a:off x="5953638" y="0"/>
            <a:ext cx="6238362" cy="5961618"/>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311849" y="5757029"/>
            <a:ext cx="409180" cy="409180"/>
          </a:xfrm>
          <a:prstGeom prst="ellipse">
            <a:avLst/>
          </a:prstGeom>
          <a:noFill/>
          <a:ln w="31750">
            <a:solidFill>
              <a:srgbClr val="9B8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512638" y="1209922"/>
            <a:ext cx="2956560" cy="295656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1"/>
          <p:cNvSpPr/>
          <p:nvPr/>
        </p:nvSpPr>
        <p:spPr>
          <a:xfrm flipV="1">
            <a:off x="5557520" y="-121920"/>
            <a:ext cx="6736080" cy="561515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8688594" y="1364763"/>
            <a:ext cx="2604648" cy="2646045"/>
          </a:xfrm>
          <a:prstGeom prst="rect">
            <a:avLst/>
          </a:prstGeom>
          <a:noFill/>
        </p:spPr>
        <p:txBody>
          <a:bodyPr wrap="square" rtlCol="0">
            <a:spAutoFit/>
          </a:bodyPr>
          <a:lstStyle>
            <a:defPPr>
              <a:defRPr lang="zh-CN"/>
            </a:defPPr>
            <a:lvl1pPr algn="ctr">
              <a:defRPr sz="16600" b="1" spc="600">
                <a:solidFill>
                  <a:schemeClr val="bg1"/>
                </a:solidFill>
                <a:latin typeface="Arial" panose="020B0604020202020204"/>
                <a:ea typeface="微软雅黑" panose="020B0503020204020204" pitchFamily="34" charset="-122"/>
                <a:cs typeface="Arial" panose="020B0604020202020204" pitchFamily="34" charset="0"/>
              </a:defRPr>
            </a:lvl1pPr>
          </a:lstStyle>
          <a:p>
            <a:r>
              <a:rPr lang="en-US" altLang="zh-CN" dirty="0">
                <a:latin typeface="+mn-lt"/>
                <a:ea typeface="+mn-ea"/>
                <a:cs typeface="+mn-ea"/>
                <a:sym typeface="+mn-lt"/>
              </a:rPr>
              <a:t>6</a:t>
            </a:r>
          </a:p>
        </p:txBody>
      </p:sp>
      <p:sp>
        <p:nvSpPr>
          <p:cNvPr id="8" name="文本框 7"/>
          <p:cNvSpPr txBox="1"/>
          <p:nvPr/>
        </p:nvSpPr>
        <p:spPr>
          <a:xfrm>
            <a:off x="1060581" y="2766564"/>
            <a:ext cx="6736080" cy="768350"/>
          </a:xfrm>
          <a:prstGeom prst="rect">
            <a:avLst/>
          </a:prstGeom>
          <a:noFill/>
        </p:spPr>
        <p:txBody>
          <a:bodyPr wrap="square" rtlCol="0">
            <a:spAutoFit/>
          </a:bodyPr>
          <a:lstStyle/>
          <a:p>
            <a:pPr algn="r"/>
            <a:r>
              <a:rPr lang="en-US" altLang="zh-CN" sz="4400" b="1" spc="600" dirty="0">
                <a:solidFill>
                  <a:srgbClr val="4E5976"/>
                </a:solidFill>
                <a:latin typeface="Times New Roman" panose="02020603050405020304" charset="0"/>
                <a:cs typeface="Times New Roman" panose="02020603050405020304" charset="0"/>
                <a:sym typeface="+mn-lt"/>
              </a:rPr>
              <a:t>Data Summary</a:t>
            </a:r>
          </a:p>
        </p:txBody>
      </p:sp>
      <p:sp>
        <p:nvSpPr>
          <p:cNvPr id="10" name="文本框 9"/>
          <p:cNvSpPr txBox="1"/>
          <p:nvPr/>
        </p:nvSpPr>
        <p:spPr>
          <a:xfrm>
            <a:off x="4562475" y="1940560"/>
            <a:ext cx="3132455" cy="617855"/>
          </a:xfrm>
          <a:prstGeom prst="rect">
            <a:avLst/>
          </a:prstGeom>
          <a:noFill/>
          <a:ln>
            <a:noFill/>
          </a:ln>
        </p:spPr>
        <p:txBody>
          <a:bodyPr wrap="square" rtlCol="0">
            <a:noAutofit/>
          </a:bodyPr>
          <a:lstStyle/>
          <a:p>
            <a:pPr algn="r"/>
            <a:r>
              <a:rPr lang="en-US" altLang="zh-CN" sz="4000" dirty="0">
                <a:solidFill>
                  <a:srgbClr val="A6C1CC"/>
                </a:solidFill>
                <a:latin typeface="Times New Roman" panose="02020603050405020304" charset="0"/>
                <a:cs typeface="Times New Roman" panose="02020603050405020304" charset="0"/>
                <a:sym typeface="+mn-lt"/>
              </a:rPr>
              <a:t>PART  SIX</a:t>
            </a:r>
          </a:p>
          <a:p>
            <a:pPr algn="r"/>
            <a:endParaRPr lang="en-US" altLang="zh-CN" sz="4000" dirty="0">
              <a:solidFill>
                <a:srgbClr val="A6C1CC"/>
              </a:solidFill>
              <a:latin typeface="Times New Roman" panose="02020603050405020304" charset="0"/>
              <a:cs typeface="Times New Roman" panose="02020603050405020304" charset="0"/>
              <a:sym typeface="+mn-lt"/>
            </a:endParaRPr>
          </a:p>
          <a:p>
            <a:pPr algn="r"/>
            <a:endParaRPr lang="en-US" altLang="zh-CN" sz="4000" dirty="0">
              <a:solidFill>
                <a:srgbClr val="A6C1CC"/>
              </a:solidFill>
              <a:latin typeface="Times New Roman" panose="02020603050405020304" charset="0"/>
              <a:cs typeface="Times New Roman" panose="02020603050405020304" charset="0"/>
              <a:sym typeface="+mn-lt"/>
            </a:endParaRPr>
          </a:p>
        </p:txBody>
      </p:sp>
      <p:sp>
        <p:nvSpPr>
          <p:cNvPr id="14" name="椭圆 13"/>
          <p:cNvSpPr/>
          <p:nvPr/>
        </p:nvSpPr>
        <p:spPr>
          <a:xfrm>
            <a:off x="7997714" y="5961619"/>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716627" y="648351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330818" y="838680"/>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625600" y="350894"/>
            <a:ext cx="686280" cy="6862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7318" y="985323"/>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65304" y="715448"/>
            <a:ext cx="411078" cy="411078"/>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9921927" y="4403649"/>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21"/>
          <p:cNvSpPr/>
          <p:nvPr/>
        </p:nvSpPr>
        <p:spPr>
          <a:xfrm flipH="1">
            <a:off x="-69411" y="5152103"/>
            <a:ext cx="9006244" cy="170589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21"/>
          <p:cNvSpPr/>
          <p:nvPr/>
        </p:nvSpPr>
        <p:spPr>
          <a:xfrm flipH="1">
            <a:off x="-91440" y="4589270"/>
            <a:ext cx="6688885" cy="240764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75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50" fill="hold"/>
                                        <p:tgtEl>
                                          <p:spTgt spid="18"/>
                                        </p:tgtEl>
                                        <p:attrNameLst>
                                          <p:attrName>ppt_x</p:attrName>
                                        </p:attrNameLst>
                                      </p:cBhvr>
                                      <p:tavLst>
                                        <p:tav tm="0">
                                          <p:val>
                                            <p:strVal val="0-#ppt_w/2"/>
                                          </p:val>
                                        </p:tav>
                                        <p:tav tm="100000">
                                          <p:val>
                                            <p:strVal val="#ppt_x"/>
                                          </p:val>
                                        </p:tav>
                                      </p:tavLst>
                                    </p:anim>
                                    <p:anim calcmode="lin" valueType="num">
                                      <p:cBhvr additive="base">
                                        <p:cTn id="21" dur="25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0-#ppt_w/2"/>
                                          </p:val>
                                        </p:tav>
                                        <p:tav tm="100000">
                                          <p:val>
                                            <p:strVal val="#ppt_x"/>
                                          </p:val>
                                        </p:tav>
                                      </p:tavLst>
                                    </p:anim>
                                    <p:anim calcmode="lin" valueType="num">
                                      <p:cBhvr additive="base">
                                        <p:cTn id="25" dur="250" fill="hold"/>
                                        <p:tgtEl>
                                          <p:spTgt spid="2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250" fill="hold"/>
                                        <p:tgtEl>
                                          <p:spTgt spid="16"/>
                                        </p:tgtEl>
                                        <p:attrNameLst>
                                          <p:attrName>ppt_x</p:attrName>
                                        </p:attrNameLst>
                                      </p:cBhvr>
                                      <p:tavLst>
                                        <p:tav tm="0">
                                          <p:val>
                                            <p:strVal val="1+#ppt_w/2"/>
                                          </p:val>
                                        </p:tav>
                                        <p:tav tm="100000">
                                          <p:val>
                                            <p:strVal val="#ppt_x"/>
                                          </p:val>
                                        </p:tav>
                                      </p:tavLst>
                                    </p:anim>
                                    <p:anim calcmode="lin" valueType="num">
                                      <p:cBhvr additive="base">
                                        <p:cTn id="33" dur="25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fill="hold"/>
                                        <p:tgtEl>
                                          <p:spTgt spid="24"/>
                                        </p:tgtEl>
                                        <p:attrNameLst>
                                          <p:attrName>ppt_x</p:attrName>
                                        </p:attrNameLst>
                                      </p:cBhvr>
                                      <p:tavLst>
                                        <p:tav tm="0">
                                          <p:val>
                                            <p:strVal val="0-#ppt_w/2"/>
                                          </p:val>
                                        </p:tav>
                                        <p:tav tm="100000">
                                          <p:val>
                                            <p:strVal val="#ppt_x"/>
                                          </p:val>
                                        </p:tav>
                                      </p:tavLst>
                                    </p:anim>
                                    <p:anim calcmode="lin" valueType="num">
                                      <p:cBhvr additive="base">
                                        <p:cTn id="37" dur="250" fill="hold"/>
                                        <p:tgtEl>
                                          <p:spTgt spid="2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250" fill="hold"/>
                                        <p:tgtEl>
                                          <p:spTgt spid="14"/>
                                        </p:tgtEl>
                                        <p:attrNameLst>
                                          <p:attrName>ppt_x</p:attrName>
                                        </p:attrNameLst>
                                      </p:cBhvr>
                                      <p:tavLst>
                                        <p:tav tm="0">
                                          <p:val>
                                            <p:strVal val="#ppt_x"/>
                                          </p:val>
                                        </p:tav>
                                        <p:tav tm="100000">
                                          <p:val>
                                            <p:strVal val="#ppt_x"/>
                                          </p:val>
                                        </p:tav>
                                      </p:tavLst>
                                    </p:anim>
                                    <p:anim calcmode="lin" valueType="num">
                                      <p:cBhvr additive="base">
                                        <p:cTn id="41" dur="2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250" fill="hold"/>
                                        <p:tgtEl>
                                          <p:spTgt spid="23"/>
                                        </p:tgtEl>
                                        <p:attrNameLst>
                                          <p:attrName>ppt_x</p:attrName>
                                        </p:attrNameLst>
                                      </p:cBhvr>
                                      <p:tavLst>
                                        <p:tav tm="0">
                                          <p:val>
                                            <p:strVal val="1+#ppt_w/2"/>
                                          </p:val>
                                        </p:tav>
                                        <p:tav tm="100000">
                                          <p:val>
                                            <p:strVal val="#ppt_x"/>
                                          </p:val>
                                        </p:tav>
                                      </p:tavLst>
                                    </p:anim>
                                    <p:anim calcmode="lin" valueType="num">
                                      <p:cBhvr additive="base">
                                        <p:cTn id="45" dur="25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250" fill="hold"/>
                                        <p:tgtEl>
                                          <p:spTgt spid="15"/>
                                        </p:tgtEl>
                                        <p:attrNameLst>
                                          <p:attrName>ppt_x</p:attrName>
                                        </p:attrNameLst>
                                      </p:cBhvr>
                                      <p:tavLst>
                                        <p:tav tm="0">
                                          <p:val>
                                            <p:strVal val="#ppt_x"/>
                                          </p:val>
                                        </p:tav>
                                        <p:tav tm="100000">
                                          <p:val>
                                            <p:strVal val="#ppt_x"/>
                                          </p:val>
                                        </p:tav>
                                      </p:tavLst>
                                    </p:anim>
                                    <p:anim calcmode="lin" valueType="num">
                                      <p:cBhvr additive="base">
                                        <p:cTn id="49" dur="250" fill="hold"/>
                                        <p:tgtEl>
                                          <p:spTgt spid="1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3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par>
                          <p:cTn id="57" fill="hold">
                            <p:stCondLst>
                              <p:cond delay="2000"/>
                            </p:stCondLst>
                            <p:childTnLst>
                              <p:par>
                                <p:cTn id="58" presetID="31"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750" fill="hold"/>
                                        <p:tgtEl>
                                          <p:spTgt spid="4"/>
                                        </p:tgtEl>
                                        <p:attrNameLst>
                                          <p:attrName>ppt_w</p:attrName>
                                        </p:attrNameLst>
                                      </p:cBhvr>
                                      <p:tavLst>
                                        <p:tav tm="0">
                                          <p:val>
                                            <p:fltVal val="0"/>
                                          </p:val>
                                        </p:tav>
                                        <p:tav tm="100000">
                                          <p:val>
                                            <p:strVal val="#ppt_w"/>
                                          </p:val>
                                        </p:tav>
                                      </p:tavLst>
                                    </p:anim>
                                    <p:anim calcmode="lin" valueType="num">
                                      <p:cBhvr>
                                        <p:cTn id="61" dur="750" fill="hold"/>
                                        <p:tgtEl>
                                          <p:spTgt spid="4"/>
                                        </p:tgtEl>
                                        <p:attrNameLst>
                                          <p:attrName>ppt_h</p:attrName>
                                        </p:attrNameLst>
                                      </p:cBhvr>
                                      <p:tavLst>
                                        <p:tav tm="0">
                                          <p:val>
                                            <p:fltVal val="0"/>
                                          </p:val>
                                        </p:tav>
                                        <p:tav tm="100000">
                                          <p:val>
                                            <p:strVal val="#ppt_h"/>
                                          </p:val>
                                        </p:tav>
                                      </p:tavLst>
                                    </p:anim>
                                    <p:anim calcmode="lin" valueType="num">
                                      <p:cBhvr>
                                        <p:cTn id="62" dur="750" fill="hold"/>
                                        <p:tgtEl>
                                          <p:spTgt spid="4"/>
                                        </p:tgtEl>
                                        <p:attrNameLst>
                                          <p:attrName>style.rotation</p:attrName>
                                        </p:attrNameLst>
                                      </p:cBhvr>
                                      <p:tavLst>
                                        <p:tav tm="0">
                                          <p:val>
                                            <p:fltVal val="90"/>
                                          </p:val>
                                        </p:tav>
                                        <p:tav tm="100000">
                                          <p:val>
                                            <p:fltVal val="0"/>
                                          </p:val>
                                        </p:tav>
                                      </p:tavLst>
                                    </p:anim>
                                    <p:animEffect transition="in" filter="fade">
                                      <p:cBhvr>
                                        <p:cTn id="63" dur="750"/>
                                        <p:tgtEl>
                                          <p:spTgt spid="4"/>
                                        </p:tgtEl>
                                      </p:cBhvr>
                                    </p:animEffect>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childTnLst>
                          </p:cTn>
                        </p:par>
                        <p:par>
                          <p:cTn id="72" fill="hold">
                            <p:stCondLst>
                              <p:cond delay="3549"/>
                            </p:stCondLst>
                            <p:childTnLst>
                              <p:par>
                                <p:cTn id="73" presetID="50" presetClass="entr" presetSubtype="0" decel="10000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750" fill="hold"/>
                                        <p:tgtEl>
                                          <p:spTgt spid="10"/>
                                        </p:tgtEl>
                                        <p:attrNameLst>
                                          <p:attrName>ppt_w</p:attrName>
                                        </p:attrNameLst>
                                      </p:cBhvr>
                                      <p:tavLst>
                                        <p:tav tm="0">
                                          <p:val>
                                            <p:strVal val="#ppt_w+.3"/>
                                          </p:val>
                                        </p:tav>
                                        <p:tav tm="100000">
                                          <p:val>
                                            <p:strVal val="#ppt_w"/>
                                          </p:val>
                                        </p:tav>
                                      </p:tavLst>
                                    </p:anim>
                                    <p:anim calcmode="lin" valueType="num">
                                      <p:cBhvr>
                                        <p:cTn id="76" dur="750" fill="hold"/>
                                        <p:tgtEl>
                                          <p:spTgt spid="10"/>
                                        </p:tgtEl>
                                        <p:attrNameLst>
                                          <p:attrName>ppt_h</p:attrName>
                                        </p:attrNameLst>
                                      </p:cBhvr>
                                      <p:tavLst>
                                        <p:tav tm="0">
                                          <p:val>
                                            <p:strVal val="#ppt_h"/>
                                          </p:val>
                                        </p:tav>
                                        <p:tav tm="100000">
                                          <p:val>
                                            <p:strVal val="#ppt_h"/>
                                          </p:val>
                                        </p:tav>
                                      </p:tavLst>
                                    </p:anim>
                                    <p:animEffect transition="in" filter="fade">
                                      <p:cBhvr>
                                        <p:cTn id="7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4" grpId="0" bldLvl="0" animBg="1"/>
      <p:bldP spid="3" grpId="0" bldLvl="0" animBg="1"/>
      <p:bldP spid="7" grpId="0" bldLvl="0" animBg="1"/>
      <p:bldP spid="4" grpId="0"/>
      <p:bldP spid="8" grpId="0"/>
      <p:bldP spid="10" grpId="0"/>
      <p:bldP spid="14" grpId="0" bldLvl="0" animBg="1"/>
      <p:bldP spid="15" grpId="0" bldLvl="0" animBg="1"/>
      <p:bldP spid="16" grpId="0" bldLvl="0" animBg="1"/>
      <p:bldP spid="17" grpId="0" bldLvl="0" animBg="1"/>
      <p:bldP spid="18" grpId="0" bldLvl="0" animBg="1"/>
      <p:bldP spid="21" grpId="0" bldLvl="0" animBg="1"/>
      <p:bldP spid="23" grpId="0" bldLvl="0" animBg="1"/>
      <p:bldP spid="6" grpId="0" bldLvl="0" animBg="1"/>
      <p:bldP spid="1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rot="10800000">
            <a:off x="0" y="0"/>
            <a:ext cx="1413169" cy="1257302"/>
            <a:chOff x="4729271" y="2720371"/>
            <a:chExt cx="7462734" cy="4137630"/>
          </a:xfrm>
        </p:grpSpPr>
        <p:sp>
          <p:nvSpPr>
            <p:cNvPr id="2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7" name="组合 26"/>
          <p:cNvGrpSpPr/>
          <p:nvPr/>
        </p:nvGrpSpPr>
        <p:grpSpPr>
          <a:xfrm rot="10800000" flipH="1" flipV="1">
            <a:off x="10778838" y="5600698"/>
            <a:ext cx="1413169" cy="1257302"/>
            <a:chOff x="4729271" y="2720371"/>
            <a:chExt cx="7462734" cy="4137630"/>
          </a:xfrm>
        </p:grpSpPr>
        <p:sp>
          <p:nvSpPr>
            <p:cNvPr id="29"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122045" y="329565"/>
            <a:ext cx="3683000"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Data Summary</a:t>
            </a:r>
          </a:p>
        </p:txBody>
      </p:sp>
      <p:pic>
        <p:nvPicPr>
          <p:cNvPr id="4" name="图片 3"/>
          <p:cNvPicPr>
            <a:picLocks noChangeAspect="1"/>
          </p:cNvPicPr>
          <p:nvPr/>
        </p:nvPicPr>
        <p:blipFill>
          <a:blip r:embed="rId2"/>
          <a:stretch>
            <a:fillRect/>
          </a:stretch>
        </p:blipFill>
        <p:spPr>
          <a:xfrm>
            <a:off x="2571115" y="1061085"/>
            <a:ext cx="7049770" cy="48533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flipH="1">
            <a:off x="5953638" y="0"/>
            <a:ext cx="6238362" cy="5961618"/>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311849" y="5757029"/>
            <a:ext cx="409180" cy="409180"/>
          </a:xfrm>
          <a:prstGeom prst="ellipse">
            <a:avLst/>
          </a:prstGeom>
          <a:noFill/>
          <a:ln w="31750">
            <a:solidFill>
              <a:srgbClr val="9B8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512638" y="1209922"/>
            <a:ext cx="2956560" cy="295656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1"/>
          <p:cNvSpPr/>
          <p:nvPr/>
        </p:nvSpPr>
        <p:spPr>
          <a:xfrm flipV="1">
            <a:off x="5557520" y="-121920"/>
            <a:ext cx="6736080" cy="561515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8688594" y="1364763"/>
            <a:ext cx="2604648" cy="2646045"/>
          </a:xfrm>
          <a:prstGeom prst="rect">
            <a:avLst/>
          </a:prstGeom>
          <a:noFill/>
        </p:spPr>
        <p:txBody>
          <a:bodyPr wrap="square" rtlCol="0">
            <a:spAutoFit/>
          </a:bodyPr>
          <a:lstStyle>
            <a:defPPr>
              <a:defRPr lang="zh-CN"/>
            </a:defPPr>
            <a:lvl1pPr algn="ctr">
              <a:defRPr sz="16600" b="1" spc="600">
                <a:solidFill>
                  <a:schemeClr val="bg1"/>
                </a:solidFill>
                <a:latin typeface="Arial" panose="020B0604020202020204"/>
                <a:ea typeface="微软雅黑" panose="020B0503020204020204" pitchFamily="34" charset="-122"/>
                <a:cs typeface="Arial" panose="020B0604020202020204" pitchFamily="34" charset="0"/>
              </a:defRPr>
            </a:lvl1pPr>
          </a:lstStyle>
          <a:p>
            <a:r>
              <a:rPr lang="en-US" altLang="zh-CN" dirty="0">
                <a:latin typeface="+mn-lt"/>
                <a:ea typeface="+mn-ea"/>
                <a:cs typeface="+mn-ea"/>
                <a:sym typeface="+mn-lt"/>
              </a:rPr>
              <a:t>7</a:t>
            </a:r>
          </a:p>
        </p:txBody>
      </p:sp>
      <p:sp>
        <p:nvSpPr>
          <p:cNvPr id="8" name="文本框 7"/>
          <p:cNvSpPr txBox="1"/>
          <p:nvPr/>
        </p:nvSpPr>
        <p:spPr>
          <a:xfrm>
            <a:off x="1060581" y="2766564"/>
            <a:ext cx="6736080" cy="768350"/>
          </a:xfrm>
          <a:prstGeom prst="rect">
            <a:avLst/>
          </a:prstGeom>
          <a:noFill/>
        </p:spPr>
        <p:txBody>
          <a:bodyPr wrap="square" rtlCol="0">
            <a:spAutoFit/>
          </a:bodyPr>
          <a:lstStyle/>
          <a:p>
            <a:pPr algn="r"/>
            <a:r>
              <a:rPr lang="en-US" altLang="zh-CN" sz="4400" b="1" spc="600" dirty="0">
                <a:solidFill>
                  <a:srgbClr val="4E5976"/>
                </a:solidFill>
                <a:latin typeface="Times New Roman" panose="02020603050405020304" charset="0"/>
                <a:cs typeface="Times New Roman" panose="02020603050405020304" charset="0"/>
                <a:sym typeface="+mn-lt"/>
              </a:rPr>
              <a:t>Conclusions</a:t>
            </a:r>
          </a:p>
        </p:txBody>
      </p:sp>
      <p:sp>
        <p:nvSpPr>
          <p:cNvPr id="10" name="文本框 9"/>
          <p:cNvSpPr txBox="1"/>
          <p:nvPr/>
        </p:nvSpPr>
        <p:spPr>
          <a:xfrm>
            <a:off x="4562475" y="1940560"/>
            <a:ext cx="3582670" cy="617855"/>
          </a:xfrm>
          <a:prstGeom prst="rect">
            <a:avLst/>
          </a:prstGeom>
          <a:noFill/>
          <a:ln>
            <a:noFill/>
          </a:ln>
        </p:spPr>
        <p:txBody>
          <a:bodyPr wrap="square" rtlCol="0">
            <a:noAutofit/>
          </a:bodyPr>
          <a:lstStyle/>
          <a:p>
            <a:pPr algn="l"/>
            <a:r>
              <a:rPr lang="en-US" altLang="zh-CN" sz="4000" dirty="0">
                <a:solidFill>
                  <a:srgbClr val="A6C1CC"/>
                </a:solidFill>
                <a:latin typeface="Times New Roman" panose="02020603050405020304" charset="0"/>
                <a:cs typeface="Times New Roman" panose="02020603050405020304" charset="0"/>
                <a:sym typeface="+mn-lt"/>
              </a:rPr>
              <a:t>PART  SEVEN</a:t>
            </a:r>
          </a:p>
          <a:p>
            <a:pPr algn="r"/>
            <a:endParaRPr lang="en-US" altLang="zh-CN" sz="4000" dirty="0">
              <a:solidFill>
                <a:srgbClr val="A6C1CC"/>
              </a:solidFill>
              <a:latin typeface="Times New Roman" panose="02020603050405020304" charset="0"/>
              <a:cs typeface="Times New Roman" panose="02020603050405020304" charset="0"/>
              <a:sym typeface="+mn-lt"/>
            </a:endParaRPr>
          </a:p>
          <a:p>
            <a:pPr algn="r"/>
            <a:endParaRPr lang="en-US" altLang="zh-CN" sz="4000" dirty="0">
              <a:solidFill>
                <a:srgbClr val="A6C1CC"/>
              </a:solidFill>
              <a:latin typeface="Times New Roman" panose="02020603050405020304" charset="0"/>
              <a:cs typeface="Times New Roman" panose="02020603050405020304" charset="0"/>
              <a:sym typeface="+mn-lt"/>
            </a:endParaRPr>
          </a:p>
        </p:txBody>
      </p:sp>
      <p:sp>
        <p:nvSpPr>
          <p:cNvPr id="14" name="椭圆 13"/>
          <p:cNvSpPr/>
          <p:nvPr/>
        </p:nvSpPr>
        <p:spPr>
          <a:xfrm>
            <a:off x="7997714" y="5961619"/>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716627" y="648351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330818" y="838680"/>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625600" y="350894"/>
            <a:ext cx="686280" cy="6862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7318" y="985323"/>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65304" y="715448"/>
            <a:ext cx="411078" cy="411078"/>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9921927" y="4403649"/>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21"/>
          <p:cNvSpPr/>
          <p:nvPr/>
        </p:nvSpPr>
        <p:spPr>
          <a:xfrm flipH="1">
            <a:off x="-69411" y="5152103"/>
            <a:ext cx="9006244" cy="170589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21"/>
          <p:cNvSpPr/>
          <p:nvPr/>
        </p:nvSpPr>
        <p:spPr>
          <a:xfrm flipH="1">
            <a:off x="-91440" y="4589270"/>
            <a:ext cx="6688885" cy="240764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75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50" fill="hold"/>
                                        <p:tgtEl>
                                          <p:spTgt spid="18"/>
                                        </p:tgtEl>
                                        <p:attrNameLst>
                                          <p:attrName>ppt_x</p:attrName>
                                        </p:attrNameLst>
                                      </p:cBhvr>
                                      <p:tavLst>
                                        <p:tav tm="0">
                                          <p:val>
                                            <p:strVal val="0-#ppt_w/2"/>
                                          </p:val>
                                        </p:tav>
                                        <p:tav tm="100000">
                                          <p:val>
                                            <p:strVal val="#ppt_x"/>
                                          </p:val>
                                        </p:tav>
                                      </p:tavLst>
                                    </p:anim>
                                    <p:anim calcmode="lin" valueType="num">
                                      <p:cBhvr additive="base">
                                        <p:cTn id="21" dur="25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0-#ppt_w/2"/>
                                          </p:val>
                                        </p:tav>
                                        <p:tav tm="100000">
                                          <p:val>
                                            <p:strVal val="#ppt_x"/>
                                          </p:val>
                                        </p:tav>
                                      </p:tavLst>
                                    </p:anim>
                                    <p:anim calcmode="lin" valueType="num">
                                      <p:cBhvr additive="base">
                                        <p:cTn id="25" dur="250" fill="hold"/>
                                        <p:tgtEl>
                                          <p:spTgt spid="2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250" fill="hold"/>
                                        <p:tgtEl>
                                          <p:spTgt spid="16"/>
                                        </p:tgtEl>
                                        <p:attrNameLst>
                                          <p:attrName>ppt_x</p:attrName>
                                        </p:attrNameLst>
                                      </p:cBhvr>
                                      <p:tavLst>
                                        <p:tav tm="0">
                                          <p:val>
                                            <p:strVal val="1+#ppt_w/2"/>
                                          </p:val>
                                        </p:tav>
                                        <p:tav tm="100000">
                                          <p:val>
                                            <p:strVal val="#ppt_x"/>
                                          </p:val>
                                        </p:tav>
                                      </p:tavLst>
                                    </p:anim>
                                    <p:anim calcmode="lin" valueType="num">
                                      <p:cBhvr additive="base">
                                        <p:cTn id="33" dur="25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fill="hold"/>
                                        <p:tgtEl>
                                          <p:spTgt spid="24"/>
                                        </p:tgtEl>
                                        <p:attrNameLst>
                                          <p:attrName>ppt_x</p:attrName>
                                        </p:attrNameLst>
                                      </p:cBhvr>
                                      <p:tavLst>
                                        <p:tav tm="0">
                                          <p:val>
                                            <p:strVal val="0-#ppt_w/2"/>
                                          </p:val>
                                        </p:tav>
                                        <p:tav tm="100000">
                                          <p:val>
                                            <p:strVal val="#ppt_x"/>
                                          </p:val>
                                        </p:tav>
                                      </p:tavLst>
                                    </p:anim>
                                    <p:anim calcmode="lin" valueType="num">
                                      <p:cBhvr additive="base">
                                        <p:cTn id="37" dur="250" fill="hold"/>
                                        <p:tgtEl>
                                          <p:spTgt spid="2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250" fill="hold"/>
                                        <p:tgtEl>
                                          <p:spTgt spid="14"/>
                                        </p:tgtEl>
                                        <p:attrNameLst>
                                          <p:attrName>ppt_x</p:attrName>
                                        </p:attrNameLst>
                                      </p:cBhvr>
                                      <p:tavLst>
                                        <p:tav tm="0">
                                          <p:val>
                                            <p:strVal val="#ppt_x"/>
                                          </p:val>
                                        </p:tav>
                                        <p:tav tm="100000">
                                          <p:val>
                                            <p:strVal val="#ppt_x"/>
                                          </p:val>
                                        </p:tav>
                                      </p:tavLst>
                                    </p:anim>
                                    <p:anim calcmode="lin" valueType="num">
                                      <p:cBhvr additive="base">
                                        <p:cTn id="41" dur="2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250" fill="hold"/>
                                        <p:tgtEl>
                                          <p:spTgt spid="23"/>
                                        </p:tgtEl>
                                        <p:attrNameLst>
                                          <p:attrName>ppt_x</p:attrName>
                                        </p:attrNameLst>
                                      </p:cBhvr>
                                      <p:tavLst>
                                        <p:tav tm="0">
                                          <p:val>
                                            <p:strVal val="1+#ppt_w/2"/>
                                          </p:val>
                                        </p:tav>
                                        <p:tav tm="100000">
                                          <p:val>
                                            <p:strVal val="#ppt_x"/>
                                          </p:val>
                                        </p:tav>
                                      </p:tavLst>
                                    </p:anim>
                                    <p:anim calcmode="lin" valueType="num">
                                      <p:cBhvr additive="base">
                                        <p:cTn id="45" dur="25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250" fill="hold"/>
                                        <p:tgtEl>
                                          <p:spTgt spid="15"/>
                                        </p:tgtEl>
                                        <p:attrNameLst>
                                          <p:attrName>ppt_x</p:attrName>
                                        </p:attrNameLst>
                                      </p:cBhvr>
                                      <p:tavLst>
                                        <p:tav tm="0">
                                          <p:val>
                                            <p:strVal val="#ppt_x"/>
                                          </p:val>
                                        </p:tav>
                                        <p:tav tm="100000">
                                          <p:val>
                                            <p:strVal val="#ppt_x"/>
                                          </p:val>
                                        </p:tav>
                                      </p:tavLst>
                                    </p:anim>
                                    <p:anim calcmode="lin" valueType="num">
                                      <p:cBhvr additive="base">
                                        <p:cTn id="49" dur="250" fill="hold"/>
                                        <p:tgtEl>
                                          <p:spTgt spid="1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3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par>
                          <p:cTn id="57" fill="hold">
                            <p:stCondLst>
                              <p:cond delay="2000"/>
                            </p:stCondLst>
                            <p:childTnLst>
                              <p:par>
                                <p:cTn id="58" presetID="31"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750" fill="hold"/>
                                        <p:tgtEl>
                                          <p:spTgt spid="4"/>
                                        </p:tgtEl>
                                        <p:attrNameLst>
                                          <p:attrName>ppt_w</p:attrName>
                                        </p:attrNameLst>
                                      </p:cBhvr>
                                      <p:tavLst>
                                        <p:tav tm="0">
                                          <p:val>
                                            <p:fltVal val="0"/>
                                          </p:val>
                                        </p:tav>
                                        <p:tav tm="100000">
                                          <p:val>
                                            <p:strVal val="#ppt_w"/>
                                          </p:val>
                                        </p:tav>
                                      </p:tavLst>
                                    </p:anim>
                                    <p:anim calcmode="lin" valueType="num">
                                      <p:cBhvr>
                                        <p:cTn id="61" dur="750" fill="hold"/>
                                        <p:tgtEl>
                                          <p:spTgt spid="4"/>
                                        </p:tgtEl>
                                        <p:attrNameLst>
                                          <p:attrName>ppt_h</p:attrName>
                                        </p:attrNameLst>
                                      </p:cBhvr>
                                      <p:tavLst>
                                        <p:tav tm="0">
                                          <p:val>
                                            <p:fltVal val="0"/>
                                          </p:val>
                                        </p:tav>
                                        <p:tav tm="100000">
                                          <p:val>
                                            <p:strVal val="#ppt_h"/>
                                          </p:val>
                                        </p:tav>
                                      </p:tavLst>
                                    </p:anim>
                                    <p:anim calcmode="lin" valueType="num">
                                      <p:cBhvr>
                                        <p:cTn id="62" dur="750" fill="hold"/>
                                        <p:tgtEl>
                                          <p:spTgt spid="4"/>
                                        </p:tgtEl>
                                        <p:attrNameLst>
                                          <p:attrName>style.rotation</p:attrName>
                                        </p:attrNameLst>
                                      </p:cBhvr>
                                      <p:tavLst>
                                        <p:tav tm="0">
                                          <p:val>
                                            <p:fltVal val="90"/>
                                          </p:val>
                                        </p:tav>
                                        <p:tav tm="100000">
                                          <p:val>
                                            <p:fltVal val="0"/>
                                          </p:val>
                                        </p:tav>
                                      </p:tavLst>
                                    </p:anim>
                                    <p:animEffect transition="in" filter="fade">
                                      <p:cBhvr>
                                        <p:cTn id="63" dur="750"/>
                                        <p:tgtEl>
                                          <p:spTgt spid="4"/>
                                        </p:tgtEl>
                                      </p:cBhvr>
                                    </p:animEffect>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childTnLst>
                          </p:cTn>
                        </p:par>
                        <p:par>
                          <p:cTn id="72" fill="hold">
                            <p:stCondLst>
                              <p:cond delay="3500"/>
                            </p:stCondLst>
                            <p:childTnLst>
                              <p:par>
                                <p:cTn id="73" presetID="50" presetClass="entr" presetSubtype="0" decel="10000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750" fill="hold"/>
                                        <p:tgtEl>
                                          <p:spTgt spid="10"/>
                                        </p:tgtEl>
                                        <p:attrNameLst>
                                          <p:attrName>ppt_w</p:attrName>
                                        </p:attrNameLst>
                                      </p:cBhvr>
                                      <p:tavLst>
                                        <p:tav tm="0">
                                          <p:val>
                                            <p:strVal val="#ppt_w+.3"/>
                                          </p:val>
                                        </p:tav>
                                        <p:tav tm="100000">
                                          <p:val>
                                            <p:strVal val="#ppt_w"/>
                                          </p:val>
                                        </p:tav>
                                      </p:tavLst>
                                    </p:anim>
                                    <p:anim calcmode="lin" valueType="num">
                                      <p:cBhvr>
                                        <p:cTn id="76" dur="750" fill="hold"/>
                                        <p:tgtEl>
                                          <p:spTgt spid="10"/>
                                        </p:tgtEl>
                                        <p:attrNameLst>
                                          <p:attrName>ppt_h</p:attrName>
                                        </p:attrNameLst>
                                      </p:cBhvr>
                                      <p:tavLst>
                                        <p:tav tm="0">
                                          <p:val>
                                            <p:strVal val="#ppt_h"/>
                                          </p:val>
                                        </p:tav>
                                        <p:tav tm="100000">
                                          <p:val>
                                            <p:strVal val="#ppt_h"/>
                                          </p:val>
                                        </p:tav>
                                      </p:tavLst>
                                    </p:anim>
                                    <p:animEffect transition="in" filter="fade">
                                      <p:cBhvr>
                                        <p:cTn id="7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4" grpId="0" bldLvl="0" animBg="1"/>
      <p:bldP spid="3" grpId="0" bldLvl="0" animBg="1"/>
      <p:bldP spid="7" grpId="0" bldLvl="0" animBg="1"/>
      <p:bldP spid="4" grpId="0"/>
      <p:bldP spid="8" grpId="0"/>
      <p:bldP spid="10" grpId="0"/>
      <p:bldP spid="14" grpId="0" bldLvl="0" animBg="1"/>
      <p:bldP spid="15" grpId="0" bldLvl="0" animBg="1"/>
      <p:bldP spid="16" grpId="0" bldLvl="0" animBg="1"/>
      <p:bldP spid="17" grpId="0" bldLvl="0" animBg="1"/>
      <p:bldP spid="18" grpId="0" bldLvl="0" animBg="1"/>
      <p:bldP spid="21" grpId="0" bldLvl="0" animBg="1"/>
      <p:bldP spid="23" grpId="0" bldLvl="0" animBg="1"/>
      <p:bldP spid="6" grpId="0" bldLvl="0" animBg="1"/>
      <p:bldP spid="1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custDataLst>
              <p:tags r:id="rId1"/>
            </p:custDataLst>
          </p:nvPr>
        </p:nvGrpSpPr>
        <p:grpSpPr>
          <a:xfrm>
            <a:off x="2209309" y="2036734"/>
            <a:ext cx="295822" cy="376517"/>
            <a:chOff x="8057478" y="2323652"/>
            <a:chExt cx="295822" cy="376517"/>
          </a:xfrm>
        </p:grpSpPr>
        <p:sp>
          <p:nvSpPr>
            <p:cNvPr id="19" name="箭头: V 形 18"/>
            <p:cNvSpPr/>
            <p:nvPr>
              <p:custDataLst>
                <p:tags r:id="rId2"/>
              </p:custDataLst>
            </p:nvPr>
          </p:nvSpPr>
          <p:spPr>
            <a:xfrm>
              <a:off x="8057478" y="2323652"/>
              <a:ext cx="225903" cy="376517"/>
            </a:xfrm>
            <a:prstGeom prst="chevron">
              <a:avLst/>
            </a:pr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20" name="箭头: V 形 19"/>
            <p:cNvSpPr/>
            <p:nvPr>
              <p:custDataLst>
                <p:tags r:id="rId3"/>
              </p:custDataLst>
            </p:nvPr>
          </p:nvSpPr>
          <p:spPr>
            <a:xfrm>
              <a:off x="8127397" y="2323652"/>
              <a:ext cx="225903" cy="376517"/>
            </a:xfrm>
            <a:prstGeom prst="chevron">
              <a:avLst/>
            </a:prstGeom>
            <a:solidFill>
              <a:srgbClr val="4E59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grpSp>
        <p:nvGrpSpPr>
          <p:cNvPr id="28" name="组合 27"/>
          <p:cNvGrpSpPr/>
          <p:nvPr/>
        </p:nvGrpSpPr>
        <p:grpSpPr>
          <a:xfrm rot="10800000">
            <a:off x="0" y="0"/>
            <a:ext cx="1413169" cy="1257302"/>
            <a:chOff x="4729271" y="2720371"/>
            <a:chExt cx="7462734" cy="4137630"/>
          </a:xfrm>
        </p:grpSpPr>
        <p:sp>
          <p:nvSpPr>
            <p:cNvPr id="29"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2" name="组合 41"/>
          <p:cNvGrpSpPr/>
          <p:nvPr/>
        </p:nvGrpSpPr>
        <p:grpSpPr>
          <a:xfrm rot="10800000" flipH="1" flipV="1">
            <a:off x="10778838" y="5600698"/>
            <a:ext cx="1413169" cy="1257302"/>
            <a:chOff x="4729271" y="2720371"/>
            <a:chExt cx="7462734" cy="4137630"/>
          </a:xfrm>
        </p:grpSpPr>
        <p:sp>
          <p:nvSpPr>
            <p:cNvPr id="4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122045" y="329565"/>
            <a:ext cx="3304540"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Conclusions</a:t>
            </a:r>
          </a:p>
        </p:txBody>
      </p:sp>
      <p:sp>
        <p:nvSpPr>
          <p:cNvPr id="2" name="文本框 1"/>
          <p:cNvSpPr txBox="1"/>
          <p:nvPr/>
        </p:nvSpPr>
        <p:spPr>
          <a:xfrm>
            <a:off x="2711450" y="1858010"/>
            <a:ext cx="7421245" cy="2399665"/>
          </a:xfrm>
          <a:prstGeom prst="rect">
            <a:avLst/>
          </a:prstGeom>
          <a:noFill/>
        </p:spPr>
        <p:txBody>
          <a:bodyPr wrap="square" rtlCol="0">
            <a:spAutoFit/>
          </a:bodyPr>
          <a:lstStyle/>
          <a:p>
            <a:pPr indent="0" fontAlgn="auto">
              <a:lnSpc>
                <a:spcPct val="150000"/>
              </a:lnSpc>
            </a:pPr>
            <a:r>
              <a:rPr lang="en-US" altLang="zh-CN" sz="2000" dirty="0">
                <a:latin typeface="Times New Roman" panose="02020603050405020304" charset="0"/>
                <a:cs typeface="Times New Roman" panose="02020603050405020304" charset="0"/>
              </a:rPr>
              <a:t>These findings highlight the importance of financial symbols ($, “money”), exaggerated punctuation (!), and anomalous patterns (capital bursts, “000”) as spam indicators, while terms like “make” may signal non-spam context. This evidence directly informs targeted improvements for spam filtering systems.</a:t>
            </a:r>
            <a:endParaRPr lang="zh-CN" altLang="en-US" sz="20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0-#ppt_w/2"/>
                                          </p:val>
                                        </p:tav>
                                        <p:tav tm="100000">
                                          <p:val>
                                            <p:strVal val="#ppt_x"/>
                                          </p:val>
                                        </p:tav>
                                      </p:tavLst>
                                    </p:anim>
                                    <p:anim calcmode="lin" valueType="num">
                                      <p:cBhvr additive="base">
                                        <p:cTn id="8" dur="25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flipH="1">
            <a:off x="5953638" y="0"/>
            <a:ext cx="6238362" cy="5961618"/>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311849" y="5757029"/>
            <a:ext cx="409180" cy="409180"/>
          </a:xfrm>
          <a:prstGeom prst="ellipse">
            <a:avLst/>
          </a:prstGeom>
          <a:noFill/>
          <a:ln w="31750">
            <a:solidFill>
              <a:srgbClr val="9B8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512638" y="1209922"/>
            <a:ext cx="2956560" cy="295656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1"/>
          <p:cNvSpPr/>
          <p:nvPr/>
        </p:nvSpPr>
        <p:spPr>
          <a:xfrm flipV="1">
            <a:off x="5557520" y="-121920"/>
            <a:ext cx="6736080" cy="561515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8688594" y="1364763"/>
            <a:ext cx="2604648" cy="2646045"/>
          </a:xfrm>
          <a:prstGeom prst="rect">
            <a:avLst/>
          </a:prstGeom>
          <a:noFill/>
        </p:spPr>
        <p:txBody>
          <a:bodyPr wrap="square" rtlCol="0">
            <a:spAutoFit/>
          </a:bodyPr>
          <a:lstStyle>
            <a:defPPr>
              <a:defRPr lang="zh-CN"/>
            </a:defPPr>
            <a:lvl1pPr algn="ctr">
              <a:defRPr sz="16600" b="1" spc="600">
                <a:solidFill>
                  <a:schemeClr val="bg1"/>
                </a:solidFill>
                <a:latin typeface="Arial" panose="020B0604020202020204"/>
                <a:ea typeface="微软雅黑" panose="020B0503020204020204" pitchFamily="34" charset="-122"/>
                <a:cs typeface="Arial" panose="020B0604020202020204" pitchFamily="34" charset="0"/>
              </a:defRPr>
            </a:lvl1pPr>
          </a:lstStyle>
          <a:p>
            <a:r>
              <a:rPr lang="en-US" altLang="zh-CN" dirty="0">
                <a:latin typeface="+mn-lt"/>
                <a:ea typeface="+mn-ea"/>
                <a:cs typeface="+mn-ea"/>
                <a:sym typeface="+mn-lt"/>
              </a:rPr>
              <a:t>8</a:t>
            </a:r>
          </a:p>
        </p:txBody>
      </p:sp>
      <p:sp>
        <p:nvSpPr>
          <p:cNvPr id="8" name="文本框 7"/>
          <p:cNvSpPr txBox="1"/>
          <p:nvPr/>
        </p:nvSpPr>
        <p:spPr>
          <a:xfrm>
            <a:off x="1060581" y="2766564"/>
            <a:ext cx="6736080" cy="768350"/>
          </a:xfrm>
          <a:prstGeom prst="rect">
            <a:avLst/>
          </a:prstGeom>
          <a:noFill/>
        </p:spPr>
        <p:txBody>
          <a:bodyPr wrap="square" rtlCol="0">
            <a:spAutoFit/>
          </a:bodyPr>
          <a:lstStyle/>
          <a:p>
            <a:pPr algn="r"/>
            <a:r>
              <a:rPr lang="en-US" altLang="zh-CN" sz="4400" b="1" spc="600" dirty="0">
                <a:solidFill>
                  <a:srgbClr val="4E5976"/>
                </a:solidFill>
                <a:latin typeface="Times New Roman" panose="02020603050405020304" charset="0"/>
                <a:cs typeface="Times New Roman" panose="02020603050405020304" charset="0"/>
                <a:sym typeface="+mn-lt"/>
              </a:rPr>
              <a:t>Future Work</a:t>
            </a:r>
          </a:p>
        </p:txBody>
      </p:sp>
      <p:sp>
        <p:nvSpPr>
          <p:cNvPr id="10" name="文本框 9"/>
          <p:cNvSpPr txBox="1"/>
          <p:nvPr/>
        </p:nvSpPr>
        <p:spPr>
          <a:xfrm>
            <a:off x="4562475" y="1940560"/>
            <a:ext cx="3594100" cy="617855"/>
          </a:xfrm>
          <a:prstGeom prst="rect">
            <a:avLst/>
          </a:prstGeom>
          <a:noFill/>
          <a:ln>
            <a:noFill/>
          </a:ln>
        </p:spPr>
        <p:txBody>
          <a:bodyPr wrap="square" rtlCol="0">
            <a:noAutofit/>
          </a:bodyPr>
          <a:lstStyle/>
          <a:p>
            <a:pPr algn="l"/>
            <a:r>
              <a:rPr lang="en-US" altLang="zh-CN" sz="4000" dirty="0">
                <a:solidFill>
                  <a:srgbClr val="A6C1CC"/>
                </a:solidFill>
                <a:latin typeface="Times New Roman" panose="02020603050405020304" charset="0"/>
                <a:cs typeface="Times New Roman" panose="02020603050405020304" charset="0"/>
                <a:sym typeface="+mn-lt"/>
              </a:rPr>
              <a:t>PART  EIGHT</a:t>
            </a:r>
          </a:p>
          <a:p>
            <a:pPr algn="l"/>
            <a:endParaRPr lang="en-US" altLang="zh-CN" sz="4000" dirty="0">
              <a:solidFill>
                <a:srgbClr val="A6C1CC"/>
              </a:solidFill>
              <a:latin typeface="Times New Roman" panose="02020603050405020304" charset="0"/>
              <a:cs typeface="Times New Roman" panose="02020603050405020304" charset="0"/>
              <a:sym typeface="+mn-lt"/>
            </a:endParaRPr>
          </a:p>
        </p:txBody>
      </p:sp>
      <p:sp>
        <p:nvSpPr>
          <p:cNvPr id="14" name="椭圆 13"/>
          <p:cNvSpPr/>
          <p:nvPr/>
        </p:nvSpPr>
        <p:spPr>
          <a:xfrm>
            <a:off x="7997714" y="5961619"/>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716627" y="648351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330818" y="838680"/>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625600" y="350894"/>
            <a:ext cx="686280" cy="6862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7318" y="985323"/>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65304" y="715448"/>
            <a:ext cx="411078" cy="411078"/>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9921927" y="4403649"/>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21"/>
          <p:cNvSpPr/>
          <p:nvPr/>
        </p:nvSpPr>
        <p:spPr>
          <a:xfrm flipH="1">
            <a:off x="-69411" y="5152103"/>
            <a:ext cx="9006244" cy="170589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21"/>
          <p:cNvSpPr/>
          <p:nvPr/>
        </p:nvSpPr>
        <p:spPr>
          <a:xfrm flipH="1">
            <a:off x="-91440" y="4589270"/>
            <a:ext cx="6688885" cy="240764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75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50" fill="hold"/>
                                        <p:tgtEl>
                                          <p:spTgt spid="18"/>
                                        </p:tgtEl>
                                        <p:attrNameLst>
                                          <p:attrName>ppt_x</p:attrName>
                                        </p:attrNameLst>
                                      </p:cBhvr>
                                      <p:tavLst>
                                        <p:tav tm="0">
                                          <p:val>
                                            <p:strVal val="0-#ppt_w/2"/>
                                          </p:val>
                                        </p:tav>
                                        <p:tav tm="100000">
                                          <p:val>
                                            <p:strVal val="#ppt_x"/>
                                          </p:val>
                                        </p:tav>
                                      </p:tavLst>
                                    </p:anim>
                                    <p:anim calcmode="lin" valueType="num">
                                      <p:cBhvr additive="base">
                                        <p:cTn id="21" dur="25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0-#ppt_w/2"/>
                                          </p:val>
                                        </p:tav>
                                        <p:tav tm="100000">
                                          <p:val>
                                            <p:strVal val="#ppt_x"/>
                                          </p:val>
                                        </p:tav>
                                      </p:tavLst>
                                    </p:anim>
                                    <p:anim calcmode="lin" valueType="num">
                                      <p:cBhvr additive="base">
                                        <p:cTn id="25" dur="250" fill="hold"/>
                                        <p:tgtEl>
                                          <p:spTgt spid="2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250" fill="hold"/>
                                        <p:tgtEl>
                                          <p:spTgt spid="16"/>
                                        </p:tgtEl>
                                        <p:attrNameLst>
                                          <p:attrName>ppt_x</p:attrName>
                                        </p:attrNameLst>
                                      </p:cBhvr>
                                      <p:tavLst>
                                        <p:tav tm="0">
                                          <p:val>
                                            <p:strVal val="1+#ppt_w/2"/>
                                          </p:val>
                                        </p:tav>
                                        <p:tav tm="100000">
                                          <p:val>
                                            <p:strVal val="#ppt_x"/>
                                          </p:val>
                                        </p:tav>
                                      </p:tavLst>
                                    </p:anim>
                                    <p:anim calcmode="lin" valueType="num">
                                      <p:cBhvr additive="base">
                                        <p:cTn id="33" dur="25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fill="hold"/>
                                        <p:tgtEl>
                                          <p:spTgt spid="24"/>
                                        </p:tgtEl>
                                        <p:attrNameLst>
                                          <p:attrName>ppt_x</p:attrName>
                                        </p:attrNameLst>
                                      </p:cBhvr>
                                      <p:tavLst>
                                        <p:tav tm="0">
                                          <p:val>
                                            <p:strVal val="0-#ppt_w/2"/>
                                          </p:val>
                                        </p:tav>
                                        <p:tav tm="100000">
                                          <p:val>
                                            <p:strVal val="#ppt_x"/>
                                          </p:val>
                                        </p:tav>
                                      </p:tavLst>
                                    </p:anim>
                                    <p:anim calcmode="lin" valueType="num">
                                      <p:cBhvr additive="base">
                                        <p:cTn id="37" dur="250" fill="hold"/>
                                        <p:tgtEl>
                                          <p:spTgt spid="2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250" fill="hold"/>
                                        <p:tgtEl>
                                          <p:spTgt spid="14"/>
                                        </p:tgtEl>
                                        <p:attrNameLst>
                                          <p:attrName>ppt_x</p:attrName>
                                        </p:attrNameLst>
                                      </p:cBhvr>
                                      <p:tavLst>
                                        <p:tav tm="0">
                                          <p:val>
                                            <p:strVal val="#ppt_x"/>
                                          </p:val>
                                        </p:tav>
                                        <p:tav tm="100000">
                                          <p:val>
                                            <p:strVal val="#ppt_x"/>
                                          </p:val>
                                        </p:tav>
                                      </p:tavLst>
                                    </p:anim>
                                    <p:anim calcmode="lin" valueType="num">
                                      <p:cBhvr additive="base">
                                        <p:cTn id="41" dur="2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250" fill="hold"/>
                                        <p:tgtEl>
                                          <p:spTgt spid="23"/>
                                        </p:tgtEl>
                                        <p:attrNameLst>
                                          <p:attrName>ppt_x</p:attrName>
                                        </p:attrNameLst>
                                      </p:cBhvr>
                                      <p:tavLst>
                                        <p:tav tm="0">
                                          <p:val>
                                            <p:strVal val="1+#ppt_w/2"/>
                                          </p:val>
                                        </p:tav>
                                        <p:tav tm="100000">
                                          <p:val>
                                            <p:strVal val="#ppt_x"/>
                                          </p:val>
                                        </p:tav>
                                      </p:tavLst>
                                    </p:anim>
                                    <p:anim calcmode="lin" valueType="num">
                                      <p:cBhvr additive="base">
                                        <p:cTn id="45" dur="25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250" fill="hold"/>
                                        <p:tgtEl>
                                          <p:spTgt spid="15"/>
                                        </p:tgtEl>
                                        <p:attrNameLst>
                                          <p:attrName>ppt_x</p:attrName>
                                        </p:attrNameLst>
                                      </p:cBhvr>
                                      <p:tavLst>
                                        <p:tav tm="0">
                                          <p:val>
                                            <p:strVal val="#ppt_x"/>
                                          </p:val>
                                        </p:tav>
                                        <p:tav tm="100000">
                                          <p:val>
                                            <p:strVal val="#ppt_x"/>
                                          </p:val>
                                        </p:tav>
                                      </p:tavLst>
                                    </p:anim>
                                    <p:anim calcmode="lin" valueType="num">
                                      <p:cBhvr additive="base">
                                        <p:cTn id="49" dur="250" fill="hold"/>
                                        <p:tgtEl>
                                          <p:spTgt spid="1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3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par>
                          <p:cTn id="57" fill="hold">
                            <p:stCondLst>
                              <p:cond delay="2000"/>
                            </p:stCondLst>
                            <p:childTnLst>
                              <p:par>
                                <p:cTn id="58" presetID="31"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750" fill="hold"/>
                                        <p:tgtEl>
                                          <p:spTgt spid="4"/>
                                        </p:tgtEl>
                                        <p:attrNameLst>
                                          <p:attrName>ppt_w</p:attrName>
                                        </p:attrNameLst>
                                      </p:cBhvr>
                                      <p:tavLst>
                                        <p:tav tm="0">
                                          <p:val>
                                            <p:fltVal val="0"/>
                                          </p:val>
                                        </p:tav>
                                        <p:tav tm="100000">
                                          <p:val>
                                            <p:strVal val="#ppt_w"/>
                                          </p:val>
                                        </p:tav>
                                      </p:tavLst>
                                    </p:anim>
                                    <p:anim calcmode="lin" valueType="num">
                                      <p:cBhvr>
                                        <p:cTn id="61" dur="750" fill="hold"/>
                                        <p:tgtEl>
                                          <p:spTgt spid="4"/>
                                        </p:tgtEl>
                                        <p:attrNameLst>
                                          <p:attrName>ppt_h</p:attrName>
                                        </p:attrNameLst>
                                      </p:cBhvr>
                                      <p:tavLst>
                                        <p:tav tm="0">
                                          <p:val>
                                            <p:fltVal val="0"/>
                                          </p:val>
                                        </p:tav>
                                        <p:tav tm="100000">
                                          <p:val>
                                            <p:strVal val="#ppt_h"/>
                                          </p:val>
                                        </p:tav>
                                      </p:tavLst>
                                    </p:anim>
                                    <p:anim calcmode="lin" valueType="num">
                                      <p:cBhvr>
                                        <p:cTn id="62" dur="750" fill="hold"/>
                                        <p:tgtEl>
                                          <p:spTgt spid="4"/>
                                        </p:tgtEl>
                                        <p:attrNameLst>
                                          <p:attrName>style.rotation</p:attrName>
                                        </p:attrNameLst>
                                      </p:cBhvr>
                                      <p:tavLst>
                                        <p:tav tm="0">
                                          <p:val>
                                            <p:fltVal val="90"/>
                                          </p:val>
                                        </p:tav>
                                        <p:tav tm="100000">
                                          <p:val>
                                            <p:fltVal val="0"/>
                                          </p:val>
                                        </p:tav>
                                      </p:tavLst>
                                    </p:anim>
                                    <p:animEffect transition="in" filter="fade">
                                      <p:cBhvr>
                                        <p:cTn id="63" dur="750"/>
                                        <p:tgtEl>
                                          <p:spTgt spid="4"/>
                                        </p:tgtEl>
                                      </p:cBhvr>
                                    </p:animEffect>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childTnLst>
                          </p:cTn>
                        </p:par>
                        <p:par>
                          <p:cTn id="72" fill="hold">
                            <p:stCondLst>
                              <p:cond delay="3500"/>
                            </p:stCondLst>
                            <p:childTnLst>
                              <p:par>
                                <p:cTn id="73" presetID="50" presetClass="entr" presetSubtype="0" decel="10000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750" fill="hold"/>
                                        <p:tgtEl>
                                          <p:spTgt spid="10"/>
                                        </p:tgtEl>
                                        <p:attrNameLst>
                                          <p:attrName>ppt_w</p:attrName>
                                        </p:attrNameLst>
                                      </p:cBhvr>
                                      <p:tavLst>
                                        <p:tav tm="0">
                                          <p:val>
                                            <p:strVal val="#ppt_w+.3"/>
                                          </p:val>
                                        </p:tav>
                                        <p:tav tm="100000">
                                          <p:val>
                                            <p:strVal val="#ppt_w"/>
                                          </p:val>
                                        </p:tav>
                                      </p:tavLst>
                                    </p:anim>
                                    <p:anim calcmode="lin" valueType="num">
                                      <p:cBhvr>
                                        <p:cTn id="76" dur="750" fill="hold"/>
                                        <p:tgtEl>
                                          <p:spTgt spid="10"/>
                                        </p:tgtEl>
                                        <p:attrNameLst>
                                          <p:attrName>ppt_h</p:attrName>
                                        </p:attrNameLst>
                                      </p:cBhvr>
                                      <p:tavLst>
                                        <p:tav tm="0">
                                          <p:val>
                                            <p:strVal val="#ppt_h"/>
                                          </p:val>
                                        </p:tav>
                                        <p:tav tm="100000">
                                          <p:val>
                                            <p:strVal val="#ppt_h"/>
                                          </p:val>
                                        </p:tav>
                                      </p:tavLst>
                                    </p:anim>
                                    <p:animEffect transition="in" filter="fade">
                                      <p:cBhvr>
                                        <p:cTn id="7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4" grpId="0" bldLvl="0" animBg="1"/>
      <p:bldP spid="3" grpId="0" bldLvl="0" animBg="1"/>
      <p:bldP spid="7" grpId="0" bldLvl="0" animBg="1"/>
      <p:bldP spid="4" grpId="0"/>
      <p:bldP spid="8" grpId="0"/>
      <p:bldP spid="10" grpId="0"/>
      <p:bldP spid="14" grpId="0" bldLvl="0" animBg="1"/>
      <p:bldP spid="15" grpId="0" bldLvl="0" animBg="1"/>
      <p:bldP spid="16" grpId="0" bldLvl="0" animBg="1"/>
      <p:bldP spid="17" grpId="0" bldLvl="0" animBg="1"/>
      <p:bldP spid="18" grpId="0" bldLvl="0" animBg="1"/>
      <p:bldP spid="21" grpId="0" bldLvl="0" animBg="1"/>
      <p:bldP spid="23" grpId="0" bldLvl="0" animBg="1"/>
      <p:bldP spid="6" grpId="0" bldLvl="0" animBg="1"/>
      <p:bldP spid="1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custDataLst>
              <p:tags r:id="rId1"/>
            </p:custDataLst>
          </p:nvPr>
        </p:nvCxnSpPr>
        <p:spPr>
          <a:xfrm>
            <a:off x="6096000" y="812829"/>
            <a:ext cx="0" cy="5232343"/>
          </a:xfrm>
          <a:prstGeom prst="line">
            <a:avLst/>
          </a:prstGeom>
          <a:ln w="15875">
            <a:solidFill>
              <a:srgbClr val="6B799C"/>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2"/>
            </p:custDataLst>
          </p:nvPr>
        </p:nvCxnSpPr>
        <p:spPr>
          <a:xfrm>
            <a:off x="6096000" y="1818411"/>
            <a:ext cx="1499755" cy="0"/>
          </a:xfrm>
          <a:prstGeom prst="line">
            <a:avLst/>
          </a:prstGeom>
          <a:ln w="15875">
            <a:solidFill>
              <a:srgbClr val="6B799C"/>
            </a:solidFill>
            <a:head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3"/>
            </p:custDataLst>
          </p:nvPr>
        </p:nvCxnSpPr>
        <p:spPr>
          <a:xfrm flipH="1">
            <a:off x="4595896" y="3383627"/>
            <a:ext cx="1499755" cy="0"/>
          </a:xfrm>
          <a:prstGeom prst="line">
            <a:avLst/>
          </a:prstGeom>
          <a:ln w="15875">
            <a:solidFill>
              <a:srgbClr val="6B799C"/>
            </a:solidFill>
            <a:head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custDataLst>
              <p:tags r:id="rId4"/>
            </p:custDataLst>
          </p:nvPr>
        </p:nvCxnSpPr>
        <p:spPr>
          <a:xfrm>
            <a:off x="6096635" y="5039648"/>
            <a:ext cx="1499755" cy="0"/>
          </a:xfrm>
          <a:prstGeom prst="line">
            <a:avLst/>
          </a:prstGeom>
          <a:ln w="15875">
            <a:solidFill>
              <a:srgbClr val="6B799C"/>
            </a:solidFill>
            <a:headEnd type="oval"/>
          </a:ln>
        </p:spPr>
        <p:style>
          <a:lnRef idx="1">
            <a:schemeClr val="accent1"/>
          </a:lnRef>
          <a:fillRef idx="0">
            <a:schemeClr val="accent1"/>
          </a:fillRef>
          <a:effectRef idx="0">
            <a:schemeClr val="accent1"/>
          </a:effectRef>
          <a:fontRef idx="minor">
            <a:schemeClr val="tx1"/>
          </a:fontRef>
        </p:style>
      </p:cxnSp>
      <p:sp>
        <p:nvSpPr>
          <p:cNvPr id="21" name="文本框 20"/>
          <p:cNvSpPr txBox="1"/>
          <p:nvPr>
            <p:custDataLst>
              <p:tags r:id="rId5"/>
            </p:custDataLst>
          </p:nvPr>
        </p:nvSpPr>
        <p:spPr>
          <a:xfrm>
            <a:off x="7626985" y="1447800"/>
            <a:ext cx="3858895" cy="1322070"/>
          </a:xfrm>
          <a:prstGeom prst="rect">
            <a:avLst/>
          </a:prstGeom>
          <a:noFill/>
        </p:spPr>
        <p:txBody>
          <a:bodyPr wrap="square" rtlCol="0">
            <a:spAutoFit/>
          </a:bodyPr>
          <a:lstStyle/>
          <a:p>
            <a:pPr indent="0" fontAlgn="auto">
              <a:lnSpc>
                <a:spcPct val="100000"/>
              </a:lnSpc>
            </a:pPr>
            <a:r>
              <a:rPr lang="en-US" altLang="zh-CN" sz="2000" dirty="0">
                <a:solidFill>
                  <a:schemeClr val="tx1"/>
                </a:solidFill>
                <a:latin typeface="Times New Roman" panose="02020603050405020304" charset="0"/>
                <a:cs typeface="Times New Roman" panose="02020603050405020304" charset="0"/>
                <a:sym typeface="+mn-lt"/>
              </a:rPr>
              <a:t>Increase the size of the dataset, especially by using a larger-scale real email dataset to enhance the model's generalization ability.</a:t>
            </a:r>
          </a:p>
        </p:txBody>
      </p:sp>
      <p:sp>
        <p:nvSpPr>
          <p:cNvPr id="23" name="文本框 22"/>
          <p:cNvSpPr txBox="1"/>
          <p:nvPr>
            <p:custDataLst>
              <p:tags r:id="rId6"/>
            </p:custDataLst>
          </p:nvPr>
        </p:nvSpPr>
        <p:spPr>
          <a:xfrm>
            <a:off x="1313022" y="3061475"/>
            <a:ext cx="3447573" cy="706755"/>
          </a:xfrm>
          <a:prstGeom prst="rect">
            <a:avLst/>
          </a:prstGeom>
          <a:noFill/>
        </p:spPr>
        <p:txBody>
          <a:bodyPr wrap="square" rtlCol="0">
            <a:spAutoFit/>
          </a:bodyPr>
          <a:lstStyle/>
          <a:p>
            <a:pPr indent="0" fontAlgn="auto">
              <a:lnSpc>
                <a:spcPct val="100000"/>
              </a:lnSpc>
            </a:pPr>
            <a:r>
              <a:rPr lang="en-US" altLang="zh-CN" sz="2000" dirty="0">
                <a:solidFill>
                  <a:schemeClr val="tx1"/>
                </a:solidFill>
                <a:latin typeface="Times New Roman" panose="02020603050405020304" charset="0"/>
                <a:cs typeface="Times New Roman" panose="02020603050405020304" charset="0"/>
                <a:sym typeface="+mn-lt"/>
              </a:rPr>
              <a:t>Test the model in a real email classification system.</a:t>
            </a:r>
          </a:p>
        </p:txBody>
      </p:sp>
      <p:sp>
        <p:nvSpPr>
          <p:cNvPr id="32" name="文本框 31"/>
          <p:cNvSpPr txBox="1"/>
          <p:nvPr>
            <p:custDataLst>
              <p:tags r:id="rId7"/>
            </p:custDataLst>
          </p:nvPr>
        </p:nvSpPr>
        <p:spPr>
          <a:xfrm>
            <a:off x="7275722" y="4598253"/>
            <a:ext cx="3550636" cy="1322070"/>
          </a:xfrm>
          <a:prstGeom prst="rect">
            <a:avLst/>
          </a:prstGeom>
          <a:noFill/>
        </p:spPr>
        <p:txBody>
          <a:bodyPr wrap="square" rtlCol="0">
            <a:spAutoFit/>
          </a:bodyPr>
          <a:lstStyle/>
          <a:p>
            <a:pPr indent="0" algn="r" fontAlgn="auto">
              <a:lnSpc>
                <a:spcPct val="100000"/>
              </a:lnSpc>
            </a:pPr>
            <a:r>
              <a:rPr lang="en-US" altLang="zh-CN" sz="2000" dirty="0">
                <a:solidFill>
                  <a:schemeClr val="tx1"/>
                </a:solidFill>
                <a:latin typeface="Times New Roman" panose="02020603050405020304" charset="0"/>
                <a:cs typeface="Times New Roman" panose="02020603050405020304" charset="0"/>
                <a:sym typeface="+mn-lt"/>
              </a:rPr>
              <a:t>Investigate spam detection in different languages and email formats to assess the model's applicability.</a:t>
            </a:r>
          </a:p>
        </p:txBody>
      </p:sp>
      <p:grpSp>
        <p:nvGrpSpPr>
          <p:cNvPr id="25" name="组合 24"/>
          <p:cNvGrpSpPr/>
          <p:nvPr/>
        </p:nvGrpSpPr>
        <p:grpSpPr>
          <a:xfrm rot="10800000">
            <a:off x="0" y="0"/>
            <a:ext cx="1413169" cy="1257302"/>
            <a:chOff x="4729271" y="2720371"/>
            <a:chExt cx="7462734" cy="4137630"/>
          </a:xfrm>
        </p:grpSpPr>
        <p:sp>
          <p:nvSpPr>
            <p:cNvPr id="26"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33" name="组合 32"/>
          <p:cNvGrpSpPr/>
          <p:nvPr/>
        </p:nvGrpSpPr>
        <p:grpSpPr>
          <a:xfrm rot="10800000" flipH="1" flipV="1">
            <a:off x="10778838" y="5600698"/>
            <a:ext cx="1413169" cy="1257302"/>
            <a:chOff x="4729271" y="2720371"/>
            <a:chExt cx="7462734" cy="4137630"/>
          </a:xfrm>
        </p:grpSpPr>
        <p:sp>
          <p:nvSpPr>
            <p:cNvPr id="34"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087120" y="373380"/>
            <a:ext cx="3304540"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Future Work</a:t>
            </a:r>
          </a:p>
        </p:txBody>
      </p:sp>
    </p:spTree>
  </p:cSld>
  <p:clrMapOvr>
    <a:masterClrMapping/>
  </p:clrMapOvr>
  <mc:AlternateContent xmlns:mc="http://schemas.openxmlformats.org/markup-compatibility/2006" xmlns:p14="http://schemas.microsoft.com/office/powerpoint/2010/main">
    <mc:Choice Requires="p14">
      <p:transition spd="slow" p14:dur="125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Horizontal)">
                                      <p:cBhvr>
                                        <p:cTn id="7" dur="500"/>
                                        <p:tgtEl>
                                          <p:spTgt spid="1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par>
                                <p:cTn id="12" presetID="2" presetClass="entr" presetSubtype="4"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ppt_x"/>
                                          </p:val>
                                        </p:tav>
                                        <p:tav tm="100000">
                                          <p:val>
                                            <p:strVal val="#ppt_x"/>
                                          </p:val>
                                        </p:tav>
                                      </p:tavLst>
                                    </p:anim>
                                    <p:anim calcmode="lin" valueType="num">
                                      <p:cBhvr additive="base">
                                        <p:cTn id="15"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 presetClass="entr" presetSubtype="4"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ppt_x"/>
                                          </p:val>
                                        </p:tav>
                                        <p:tav tm="100000">
                                          <p:val>
                                            <p:strVal val="#ppt_x"/>
                                          </p:val>
                                        </p:tav>
                                      </p:tavLst>
                                    </p:anim>
                                    <p:anim calcmode="lin" valueType="num">
                                      <p:cBhvr additive="base">
                                        <p:cTn id="29" dur="500" fill="hold"/>
                                        <p:tgtEl>
                                          <p:spTgt spid="2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ppt_x"/>
                                          </p:val>
                                        </p:tav>
                                        <p:tav tm="100000">
                                          <p:val>
                                            <p:strVal val="#ppt_x"/>
                                          </p:val>
                                        </p:tav>
                                      </p:tavLst>
                                    </p:anim>
                                    <p:anim calcmode="lin" valueType="num">
                                      <p:cBhvr additive="base">
                                        <p:cTn id="3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0464800" y="1077368"/>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9323522" y="80428"/>
            <a:ext cx="268536" cy="268536"/>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9456891" y="-132488"/>
            <a:ext cx="447040" cy="44704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10274265" y="94323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圆角 5"/>
          <p:cNvSpPr/>
          <p:nvPr/>
        </p:nvSpPr>
        <p:spPr>
          <a:xfrm>
            <a:off x="1036320" y="1238865"/>
            <a:ext cx="10119360" cy="4644430"/>
          </a:xfrm>
          <a:prstGeom prst="roundRect">
            <a:avLst/>
          </a:prstGeom>
          <a:solidFill>
            <a:schemeClr val="bg1"/>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文本框 7"/>
          <p:cNvSpPr txBox="1"/>
          <p:nvPr/>
        </p:nvSpPr>
        <p:spPr>
          <a:xfrm>
            <a:off x="1381760" y="2632632"/>
            <a:ext cx="9428480" cy="1198880"/>
          </a:xfrm>
          <a:prstGeom prst="rect">
            <a:avLst/>
          </a:prstGeom>
          <a:noFill/>
        </p:spPr>
        <p:txBody>
          <a:bodyPr wrap="square" rtlCol="0">
            <a:spAutoFit/>
          </a:bodyPr>
          <a:lstStyle>
            <a:defPPr>
              <a:defRPr lang="zh-CN"/>
            </a:defPPr>
            <a:lvl1pPr algn="ctr">
              <a:defRPr sz="7200" spc="600">
                <a:solidFill>
                  <a:srgbClr val="6B799C"/>
                </a:solidFill>
                <a:latin typeface="汉真广标" pitchFamily="49" charset="-122"/>
                <a:ea typeface="汉真广标" pitchFamily="49" charset="-122"/>
              </a:defRPr>
            </a:lvl1pPr>
          </a:lstStyle>
          <a:p>
            <a:r>
              <a:rPr lang="en-US" altLang="zh-CN" dirty="0">
                <a:latin typeface="Times New Roman" panose="02020603050405020304" charset="0"/>
                <a:ea typeface="+mn-ea"/>
                <a:cs typeface="Times New Roman" panose="02020603050405020304" charset="0"/>
                <a:sym typeface="+mn-lt"/>
              </a:rPr>
              <a:t>Thank You</a:t>
            </a:r>
          </a:p>
        </p:txBody>
      </p:sp>
      <p:sp>
        <p:nvSpPr>
          <p:cNvPr id="16" name="矩形 1"/>
          <p:cNvSpPr/>
          <p:nvPr/>
        </p:nvSpPr>
        <p:spPr>
          <a:xfrm>
            <a:off x="0" y="-60959"/>
            <a:ext cx="7826476" cy="5061117"/>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4D973"/>
              </a:solidFill>
              <a:cs typeface="+mn-ea"/>
              <a:sym typeface="+mn-lt"/>
            </a:endParaRPr>
          </a:p>
        </p:txBody>
      </p:sp>
      <p:sp>
        <p:nvSpPr>
          <p:cNvPr id="17" name="矩形 1"/>
          <p:cNvSpPr/>
          <p:nvPr/>
        </p:nvSpPr>
        <p:spPr>
          <a:xfrm>
            <a:off x="-111761" y="-60959"/>
            <a:ext cx="8411553" cy="4124959"/>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noFill/>
          <a:ln w="3810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矩形 21"/>
          <p:cNvSpPr/>
          <p:nvPr/>
        </p:nvSpPr>
        <p:spPr>
          <a:xfrm>
            <a:off x="4714867" y="3811696"/>
            <a:ext cx="7477132" cy="3046303"/>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21"/>
          <p:cNvSpPr/>
          <p:nvPr/>
        </p:nvSpPr>
        <p:spPr>
          <a:xfrm>
            <a:off x="7527418" y="2551558"/>
            <a:ext cx="4814550" cy="4445359"/>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椭圆 19"/>
          <p:cNvSpPr/>
          <p:nvPr/>
        </p:nvSpPr>
        <p:spPr>
          <a:xfrm>
            <a:off x="797030" y="1893210"/>
            <a:ext cx="690880" cy="69088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8266411" y="6130238"/>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1742755" y="6431280"/>
            <a:ext cx="690880" cy="6908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401892" y="4826000"/>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advTm="9000"/>
    </mc:Choice>
    <mc:Fallback xmlns="">
      <p:transition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750"/>
                                        <p:tgtEl>
                                          <p:spTgt spid="16"/>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18"/>
                                        </p:tgtEl>
                                        <p:attrNameLst>
                                          <p:attrName>style.visibility</p:attrName>
                                        </p:attrNameLst>
                                      </p:cBhvr>
                                      <p:to>
                                        <p:strVal val="visible"/>
                                      </p:to>
                                    </p:set>
                                    <p:animEffect transition="in" filter="wipe(right)">
                                      <p:cBhvr>
                                        <p:cTn id="10" dur="750"/>
                                        <p:tgtEl>
                                          <p:spTgt spid="18"/>
                                        </p:tgtEl>
                                      </p:cBhvr>
                                    </p:animEffect>
                                  </p:childTnLst>
                                </p:cTn>
                              </p:par>
                              <p:par>
                                <p:cTn id="11" presetID="22" presetClass="entr" presetSubtype="1" fill="hold" grpId="0" nodeType="withEffect">
                                  <p:stCondLst>
                                    <p:cond delay="75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par>
                                <p:cTn id="14" presetID="22" presetClass="entr" presetSubtype="4" fill="hold" grpId="0" nodeType="withEffect">
                                  <p:stCondLst>
                                    <p:cond delay="75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par>
                          <p:cTn id="17" fill="hold">
                            <p:stCondLst>
                              <p:cond delay="1250"/>
                            </p:stCondLst>
                            <p:childTnLst>
                              <p:par>
                                <p:cTn id="18" presetID="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250" fill="hold"/>
                                        <p:tgtEl>
                                          <p:spTgt spid="20"/>
                                        </p:tgtEl>
                                        <p:attrNameLst>
                                          <p:attrName>ppt_x</p:attrName>
                                        </p:attrNameLst>
                                      </p:cBhvr>
                                      <p:tavLst>
                                        <p:tav tm="0">
                                          <p:val>
                                            <p:strVal val="0-#ppt_w/2"/>
                                          </p:val>
                                        </p:tav>
                                        <p:tav tm="100000">
                                          <p:val>
                                            <p:strVal val="#ppt_x"/>
                                          </p:val>
                                        </p:tav>
                                      </p:tavLst>
                                    </p:anim>
                                    <p:anim calcmode="lin" valueType="num">
                                      <p:cBhvr additive="base">
                                        <p:cTn id="21" dur="250" fill="hold"/>
                                        <p:tgtEl>
                                          <p:spTgt spid="20"/>
                                        </p:tgtEl>
                                        <p:attrNameLst>
                                          <p:attrName>ppt_y</p:attrName>
                                        </p:attrNameLst>
                                      </p:cBhvr>
                                      <p:tavLst>
                                        <p:tav tm="0">
                                          <p:val>
                                            <p:strVal val="#ppt_y"/>
                                          </p:val>
                                        </p:tav>
                                        <p:tav tm="100000">
                                          <p:val>
                                            <p:strVal val="#ppt_y"/>
                                          </p:val>
                                        </p:tav>
                                      </p:tavLst>
                                    </p:anim>
                                  </p:childTnLst>
                                </p:cTn>
                              </p:par>
                              <p:par>
                                <p:cTn id="22" presetID="2" presetClass="entr" presetSubtype="12"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 calcmode="lin" valueType="num">
                                      <p:cBhvr additive="base">
                                        <p:cTn id="24" dur="250" fill="hold"/>
                                        <p:tgtEl>
                                          <p:spTgt spid="23"/>
                                        </p:tgtEl>
                                        <p:attrNameLst>
                                          <p:attrName>ppt_x</p:attrName>
                                        </p:attrNameLst>
                                      </p:cBhvr>
                                      <p:tavLst>
                                        <p:tav tm="0">
                                          <p:val>
                                            <p:strVal val="0-#ppt_w/2"/>
                                          </p:val>
                                        </p:tav>
                                        <p:tav tm="100000">
                                          <p:val>
                                            <p:strVal val="#ppt_x"/>
                                          </p:val>
                                        </p:tav>
                                      </p:tavLst>
                                    </p:anim>
                                    <p:anim calcmode="lin" valueType="num">
                                      <p:cBhvr additive="base">
                                        <p:cTn id="25" dur="250" fill="hold"/>
                                        <p:tgtEl>
                                          <p:spTgt spid="2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250" fill="hold"/>
                                        <p:tgtEl>
                                          <p:spTgt spid="22"/>
                                        </p:tgtEl>
                                        <p:attrNameLst>
                                          <p:attrName>ppt_x</p:attrName>
                                        </p:attrNameLst>
                                      </p:cBhvr>
                                      <p:tavLst>
                                        <p:tav tm="0">
                                          <p:val>
                                            <p:strVal val="#ppt_x"/>
                                          </p:val>
                                        </p:tav>
                                        <p:tav tm="100000">
                                          <p:val>
                                            <p:strVal val="#ppt_x"/>
                                          </p:val>
                                        </p:tav>
                                      </p:tavLst>
                                    </p:anim>
                                    <p:anim calcmode="lin" valueType="num">
                                      <p:cBhvr additive="base">
                                        <p:cTn id="29" dur="250" fill="hold"/>
                                        <p:tgtEl>
                                          <p:spTgt spid="22"/>
                                        </p:tgtEl>
                                        <p:attrNameLst>
                                          <p:attrName>ppt_y</p:attrName>
                                        </p:attrNameLst>
                                      </p:cBhvr>
                                      <p:tavLst>
                                        <p:tav tm="0">
                                          <p:val>
                                            <p:strVal val="1+#ppt_h/2"/>
                                          </p:val>
                                        </p:tav>
                                        <p:tav tm="100000">
                                          <p:val>
                                            <p:strVal val="#ppt_y"/>
                                          </p:val>
                                        </p:tav>
                                      </p:tavLst>
                                    </p:anim>
                                  </p:childTnLst>
                                </p:cTn>
                              </p:par>
                              <p:par>
                                <p:cTn id="30" presetID="2" presetClass="entr" presetSubtype="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250" fill="hold"/>
                                        <p:tgtEl>
                                          <p:spTgt spid="21"/>
                                        </p:tgtEl>
                                        <p:attrNameLst>
                                          <p:attrName>ppt_x</p:attrName>
                                        </p:attrNameLst>
                                      </p:cBhvr>
                                      <p:tavLst>
                                        <p:tav tm="0">
                                          <p:val>
                                            <p:strVal val="1+#ppt_w/2"/>
                                          </p:val>
                                        </p:tav>
                                        <p:tav tm="100000">
                                          <p:val>
                                            <p:strVal val="#ppt_x"/>
                                          </p:val>
                                        </p:tav>
                                      </p:tavLst>
                                    </p:anim>
                                    <p:anim calcmode="lin" valueType="num">
                                      <p:cBhvr additive="base">
                                        <p:cTn id="33" dur="250" fill="hold"/>
                                        <p:tgtEl>
                                          <p:spTgt spid="21"/>
                                        </p:tgtEl>
                                        <p:attrNameLst>
                                          <p:attrName>ppt_y</p:attrName>
                                        </p:attrNameLst>
                                      </p:cBhvr>
                                      <p:tavLst>
                                        <p:tav tm="0">
                                          <p:val>
                                            <p:strVal val="1+#ppt_h/2"/>
                                          </p:val>
                                        </p:tav>
                                        <p:tav tm="100000">
                                          <p:val>
                                            <p:strVal val="#ppt_y"/>
                                          </p:val>
                                        </p:tav>
                                      </p:tavLst>
                                    </p:anim>
                                  </p:childTnLst>
                                </p:cTn>
                              </p:par>
                              <p:par>
                                <p:cTn id="34" presetID="2" presetClass="entr" presetSubtype="3"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250" fill="hold"/>
                                        <p:tgtEl>
                                          <p:spTgt spid="5"/>
                                        </p:tgtEl>
                                        <p:attrNameLst>
                                          <p:attrName>ppt_x</p:attrName>
                                        </p:attrNameLst>
                                      </p:cBhvr>
                                      <p:tavLst>
                                        <p:tav tm="0">
                                          <p:val>
                                            <p:strVal val="1+#ppt_w/2"/>
                                          </p:val>
                                        </p:tav>
                                        <p:tav tm="100000">
                                          <p:val>
                                            <p:strVal val="#ppt_x"/>
                                          </p:val>
                                        </p:tav>
                                      </p:tavLst>
                                    </p:anim>
                                    <p:anim calcmode="lin" valueType="num">
                                      <p:cBhvr additive="base">
                                        <p:cTn id="37" dur="250" fill="hold"/>
                                        <p:tgtEl>
                                          <p:spTgt spid="5"/>
                                        </p:tgtEl>
                                        <p:attrNameLst>
                                          <p:attrName>ppt_y</p:attrName>
                                        </p:attrNameLst>
                                      </p:cBhvr>
                                      <p:tavLst>
                                        <p:tav tm="0">
                                          <p:val>
                                            <p:strVal val="0-#ppt_h/2"/>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2"/>
                                        </p:tgtEl>
                                        <p:attrNameLst>
                                          <p:attrName>style.visibility</p:attrName>
                                        </p:attrNameLst>
                                      </p:cBhvr>
                                      <p:to>
                                        <p:strVal val="visible"/>
                                      </p:to>
                                    </p:set>
                                    <p:anim calcmode="lin" valueType="num">
                                      <p:cBhvr additive="base">
                                        <p:cTn id="40" dur="250" fill="hold"/>
                                        <p:tgtEl>
                                          <p:spTgt spid="2"/>
                                        </p:tgtEl>
                                        <p:attrNameLst>
                                          <p:attrName>ppt_x</p:attrName>
                                        </p:attrNameLst>
                                      </p:cBhvr>
                                      <p:tavLst>
                                        <p:tav tm="0">
                                          <p:val>
                                            <p:strVal val="1+#ppt_w/2"/>
                                          </p:val>
                                        </p:tav>
                                        <p:tav tm="100000">
                                          <p:val>
                                            <p:strVal val="#ppt_x"/>
                                          </p:val>
                                        </p:tav>
                                      </p:tavLst>
                                    </p:anim>
                                    <p:anim calcmode="lin" valueType="num">
                                      <p:cBhvr additive="base">
                                        <p:cTn id="41" dur="250" fill="hold"/>
                                        <p:tgtEl>
                                          <p:spTgt spid="2"/>
                                        </p:tgtEl>
                                        <p:attrNameLst>
                                          <p:attrName>ppt_y</p:attrName>
                                        </p:attrNameLst>
                                      </p:cBhvr>
                                      <p:tavLst>
                                        <p:tav tm="0">
                                          <p:val>
                                            <p:strVal val="#ppt_y"/>
                                          </p:val>
                                        </p:tav>
                                        <p:tav tm="100000">
                                          <p:val>
                                            <p:strVal val="#ppt_y"/>
                                          </p:val>
                                        </p:tav>
                                      </p:tavLst>
                                    </p:anim>
                                  </p:childTnLst>
                                </p:cTn>
                              </p:par>
                              <p:par>
                                <p:cTn id="42" presetID="2" presetClass="entr" presetSubtype="1"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250" fill="hold"/>
                                        <p:tgtEl>
                                          <p:spTgt spid="4"/>
                                        </p:tgtEl>
                                        <p:attrNameLst>
                                          <p:attrName>ppt_x</p:attrName>
                                        </p:attrNameLst>
                                      </p:cBhvr>
                                      <p:tavLst>
                                        <p:tav tm="0">
                                          <p:val>
                                            <p:strVal val="#ppt_x"/>
                                          </p:val>
                                        </p:tav>
                                        <p:tav tm="100000">
                                          <p:val>
                                            <p:strVal val="#ppt_x"/>
                                          </p:val>
                                        </p:tav>
                                      </p:tavLst>
                                    </p:anim>
                                    <p:anim calcmode="lin" valueType="num">
                                      <p:cBhvr additive="base">
                                        <p:cTn id="45" dur="250" fill="hold"/>
                                        <p:tgtEl>
                                          <p:spTgt spid="4"/>
                                        </p:tgtEl>
                                        <p:attrNameLst>
                                          <p:attrName>ppt_y</p:attrName>
                                        </p:attrNameLst>
                                      </p:cBhvr>
                                      <p:tavLst>
                                        <p:tav tm="0">
                                          <p:val>
                                            <p:strVal val="0-#ppt_h/2"/>
                                          </p:val>
                                        </p:tav>
                                        <p:tav tm="100000">
                                          <p:val>
                                            <p:strVal val="#ppt_y"/>
                                          </p:val>
                                        </p:tav>
                                      </p:tavLst>
                                    </p:anim>
                                  </p:childTnLst>
                                </p:cTn>
                              </p:par>
                              <p:par>
                                <p:cTn id="46" presetID="2" presetClass="entr" presetSubtype="1"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250" fill="hold"/>
                                        <p:tgtEl>
                                          <p:spTgt spid="3"/>
                                        </p:tgtEl>
                                        <p:attrNameLst>
                                          <p:attrName>ppt_x</p:attrName>
                                        </p:attrNameLst>
                                      </p:cBhvr>
                                      <p:tavLst>
                                        <p:tav tm="0">
                                          <p:val>
                                            <p:strVal val="#ppt_x"/>
                                          </p:val>
                                        </p:tav>
                                        <p:tav tm="100000">
                                          <p:val>
                                            <p:strVal val="#ppt_x"/>
                                          </p:val>
                                        </p:tav>
                                      </p:tavLst>
                                    </p:anim>
                                    <p:anim calcmode="lin" valueType="num">
                                      <p:cBhvr additive="base">
                                        <p:cTn id="49" dur="25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ppt_w</p:attrName>
                                        </p:attrNameLst>
                                      </p:cBhvr>
                                      <p:tavLst>
                                        <p:tav tm="0">
                                          <p:val>
                                            <p:fltVal val="0"/>
                                          </p:val>
                                        </p:tav>
                                        <p:tav tm="100000">
                                          <p:val>
                                            <p:strVal val="#ppt_w"/>
                                          </p:val>
                                        </p:tav>
                                      </p:tavLst>
                                    </p:anim>
                                    <p:anim calcmode="lin" valueType="num">
                                      <p:cBhvr>
                                        <p:cTn id="55" dur="500" fill="hold"/>
                                        <p:tgtEl>
                                          <p:spTgt spid="6"/>
                                        </p:tgtEl>
                                        <p:attrNameLst>
                                          <p:attrName>ppt_h</p:attrName>
                                        </p:attrNameLst>
                                      </p:cBhvr>
                                      <p:tavLst>
                                        <p:tav tm="0">
                                          <p:val>
                                            <p:fltVal val="0"/>
                                          </p:val>
                                        </p:tav>
                                        <p:tav tm="100000">
                                          <p:val>
                                            <p:strVal val="#ppt_h"/>
                                          </p:val>
                                        </p:tav>
                                      </p:tavLst>
                                    </p:anim>
                                    <p:animEffect transition="in" filter="fade">
                                      <p:cBhvr>
                                        <p:cTn id="56" dur="500"/>
                                        <p:tgtEl>
                                          <p:spTgt spid="6"/>
                                        </p:tgtEl>
                                      </p:cBhvr>
                                    </p:animEffect>
                                  </p:childTnLst>
                                </p:cTn>
                              </p:par>
                            </p:childTnLst>
                          </p:cTn>
                        </p:par>
                        <p:par>
                          <p:cTn id="57" fill="hold">
                            <p:stCondLst>
                              <p:cond delay="500"/>
                            </p:stCondLst>
                            <p:childTnLst>
                              <p:par>
                                <p:cTn id="58" presetID="55" presetClass="entr" presetSubtype="0" fill="hold" grpId="0" nodeType="after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p:cTn id="60" dur="1000" fill="hold"/>
                                        <p:tgtEl>
                                          <p:spTgt spid="8"/>
                                        </p:tgtEl>
                                        <p:attrNameLst>
                                          <p:attrName>ppt_w</p:attrName>
                                        </p:attrNameLst>
                                      </p:cBhvr>
                                      <p:tavLst>
                                        <p:tav tm="0">
                                          <p:val>
                                            <p:strVal val="#ppt_w*0.70"/>
                                          </p:val>
                                        </p:tav>
                                        <p:tav tm="100000">
                                          <p:val>
                                            <p:strVal val="#ppt_w"/>
                                          </p:val>
                                        </p:tav>
                                      </p:tavLst>
                                    </p:anim>
                                    <p:anim calcmode="lin" valueType="num">
                                      <p:cBhvr>
                                        <p:cTn id="61" dur="1000" fill="hold"/>
                                        <p:tgtEl>
                                          <p:spTgt spid="8"/>
                                        </p:tgtEl>
                                        <p:attrNameLst>
                                          <p:attrName>ppt_h</p:attrName>
                                        </p:attrNameLst>
                                      </p:cBhvr>
                                      <p:tavLst>
                                        <p:tav tm="0">
                                          <p:val>
                                            <p:strVal val="#ppt_h"/>
                                          </p:val>
                                        </p:tav>
                                        <p:tav tm="100000">
                                          <p:val>
                                            <p:strVal val="#ppt_h"/>
                                          </p:val>
                                        </p:tav>
                                      </p:tavLst>
                                    </p:anim>
                                    <p:animEffect transition="in" filter="fade">
                                      <p:cBhvr>
                                        <p:cTn id="6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8" grpId="0"/>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flipH="1">
            <a:off x="5953638" y="0"/>
            <a:ext cx="6238362" cy="5961618"/>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311849" y="5757029"/>
            <a:ext cx="409180" cy="409180"/>
          </a:xfrm>
          <a:prstGeom prst="ellipse">
            <a:avLst/>
          </a:prstGeom>
          <a:noFill/>
          <a:ln w="31750">
            <a:solidFill>
              <a:srgbClr val="9B8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512638" y="1209922"/>
            <a:ext cx="2956560" cy="295656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1"/>
          <p:cNvSpPr/>
          <p:nvPr/>
        </p:nvSpPr>
        <p:spPr>
          <a:xfrm flipV="1">
            <a:off x="5557520" y="-121920"/>
            <a:ext cx="6736080" cy="561515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8688594" y="1364763"/>
            <a:ext cx="2604648" cy="2646878"/>
          </a:xfrm>
          <a:prstGeom prst="rect">
            <a:avLst/>
          </a:prstGeom>
          <a:noFill/>
        </p:spPr>
        <p:txBody>
          <a:bodyPr wrap="square" rtlCol="0">
            <a:spAutoFit/>
          </a:bodyPr>
          <a:lstStyle>
            <a:defPPr>
              <a:defRPr lang="zh-CN"/>
            </a:defPPr>
            <a:lvl1pPr algn="ctr">
              <a:defRPr sz="16600" b="1" spc="600">
                <a:solidFill>
                  <a:schemeClr val="bg1"/>
                </a:solidFill>
                <a:latin typeface="Arial" panose="020B0604020202020204"/>
                <a:ea typeface="微软雅黑" panose="020B0503020204020204" pitchFamily="34" charset="-122"/>
                <a:cs typeface="Arial" panose="020B0604020202020204" pitchFamily="34" charset="0"/>
              </a:defRPr>
            </a:lvl1pPr>
          </a:lstStyle>
          <a:p>
            <a:r>
              <a:rPr lang="en-US" altLang="zh-CN" dirty="0">
                <a:latin typeface="+mn-lt"/>
                <a:ea typeface="+mn-ea"/>
                <a:cs typeface="+mn-ea"/>
                <a:sym typeface="+mn-lt"/>
              </a:rPr>
              <a:t>1</a:t>
            </a:r>
            <a:endParaRPr lang="zh-CN" altLang="en-US" dirty="0">
              <a:latin typeface="+mn-lt"/>
              <a:ea typeface="+mn-ea"/>
              <a:cs typeface="+mn-ea"/>
              <a:sym typeface="+mn-lt"/>
            </a:endParaRPr>
          </a:p>
        </p:txBody>
      </p:sp>
      <p:sp>
        <p:nvSpPr>
          <p:cNvPr id="8" name="文本框 7"/>
          <p:cNvSpPr txBox="1"/>
          <p:nvPr/>
        </p:nvSpPr>
        <p:spPr>
          <a:xfrm>
            <a:off x="1060581" y="2766564"/>
            <a:ext cx="6736080" cy="768350"/>
          </a:xfrm>
          <a:prstGeom prst="rect">
            <a:avLst/>
          </a:prstGeom>
          <a:noFill/>
        </p:spPr>
        <p:txBody>
          <a:bodyPr wrap="square" rtlCol="0">
            <a:spAutoFit/>
          </a:bodyPr>
          <a:lstStyle/>
          <a:p>
            <a:pPr algn="r"/>
            <a:r>
              <a:rPr lang="en-US" altLang="zh-CN" sz="4400" b="1" spc="600" dirty="0">
                <a:solidFill>
                  <a:srgbClr val="4E5976"/>
                </a:solidFill>
                <a:latin typeface="Times New Roman" panose="02020603050405020304" charset="0"/>
                <a:cs typeface="Times New Roman" panose="02020603050405020304" charset="0"/>
                <a:sym typeface="+mn-lt"/>
              </a:rPr>
              <a:t>Introduction</a:t>
            </a:r>
          </a:p>
        </p:txBody>
      </p:sp>
      <p:sp>
        <p:nvSpPr>
          <p:cNvPr id="10" name="文本框 9"/>
          <p:cNvSpPr txBox="1"/>
          <p:nvPr/>
        </p:nvSpPr>
        <p:spPr>
          <a:xfrm>
            <a:off x="4562168" y="1940692"/>
            <a:ext cx="3132565" cy="706755"/>
          </a:xfrm>
          <a:prstGeom prst="rect">
            <a:avLst/>
          </a:prstGeom>
          <a:noFill/>
          <a:ln>
            <a:noFill/>
          </a:ln>
        </p:spPr>
        <p:txBody>
          <a:bodyPr wrap="square" rtlCol="0">
            <a:spAutoFit/>
          </a:bodyPr>
          <a:lstStyle/>
          <a:p>
            <a:pPr algn="r"/>
            <a:r>
              <a:rPr lang="en-US" altLang="zh-CN" sz="4000" dirty="0">
                <a:solidFill>
                  <a:srgbClr val="A6C1CC"/>
                </a:solidFill>
                <a:latin typeface="Times New Roman" panose="02020603050405020304" charset="0"/>
                <a:cs typeface="Times New Roman" panose="02020603050405020304" charset="0"/>
                <a:sym typeface="+mn-lt"/>
              </a:rPr>
              <a:t>PART   ONE</a:t>
            </a:r>
          </a:p>
        </p:txBody>
      </p:sp>
      <p:sp>
        <p:nvSpPr>
          <p:cNvPr id="14" name="椭圆 13"/>
          <p:cNvSpPr/>
          <p:nvPr/>
        </p:nvSpPr>
        <p:spPr>
          <a:xfrm>
            <a:off x="7997714" y="5961619"/>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716627" y="648351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330818" y="838680"/>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625600" y="350894"/>
            <a:ext cx="686280" cy="6862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7318" y="985323"/>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65304" y="715448"/>
            <a:ext cx="411078" cy="411078"/>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9921927" y="4403649"/>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21"/>
          <p:cNvSpPr/>
          <p:nvPr/>
        </p:nvSpPr>
        <p:spPr>
          <a:xfrm flipH="1">
            <a:off x="-69411" y="5152103"/>
            <a:ext cx="9006244" cy="170589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21"/>
          <p:cNvSpPr/>
          <p:nvPr/>
        </p:nvSpPr>
        <p:spPr>
          <a:xfrm flipH="1">
            <a:off x="-91440" y="4589270"/>
            <a:ext cx="6688885" cy="240764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75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50" fill="hold"/>
                                        <p:tgtEl>
                                          <p:spTgt spid="18"/>
                                        </p:tgtEl>
                                        <p:attrNameLst>
                                          <p:attrName>ppt_x</p:attrName>
                                        </p:attrNameLst>
                                      </p:cBhvr>
                                      <p:tavLst>
                                        <p:tav tm="0">
                                          <p:val>
                                            <p:strVal val="0-#ppt_w/2"/>
                                          </p:val>
                                        </p:tav>
                                        <p:tav tm="100000">
                                          <p:val>
                                            <p:strVal val="#ppt_x"/>
                                          </p:val>
                                        </p:tav>
                                      </p:tavLst>
                                    </p:anim>
                                    <p:anim calcmode="lin" valueType="num">
                                      <p:cBhvr additive="base">
                                        <p:cTn id="21" dur="25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0-#ppt_w/2"/>
                                          </p:val>
                                        </p:tav>
                                        <p:tav tm="100000">
                                          <p:val>
                                            <p:strVal val="#ppt_x"/>
                                          </p:val>
                                        </p:tav>
                                      </p:tavLst>
                                    </p:anim>
                                    <p:anim calcmode="lin" valueType="num">
                                      <p:cBhvr additive="base">
                                        <p:cTn id="25" dur="250" fill="hold"/>
                                        <p:tgtEl>
                                          <p:spTgt spid="2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250" fill="hold"/>
                                        <p:tgtEl>
                                          <p:spTgt spid="16"/>
                                        </p:tgtEl>
                                        <p:attrNameLst>
                                          <p:attrName>ppt_x</p:attrName>
                                        </p:attrNameLst>
                                      </p:cBhvr>
                                      <p:tavLst>
                                        <p:tav tm="0">
                                          <p:val>
                                            <p:strVal val="1+#ppt_w/2"/>
                                          </p:val>
                                        </p:tav>
                                        <p:tav tm="100000">
                                          <p:val>
                                            <p:strVal val="#ppt_x"/>
                                          </p:val>
                                        </p:tav>
                                      </p:tavLst>
                                    </p:anim>
                                    <p:anim calcmode="lin" valueType="num">
                                      <p:cBhvr additive="base">
                                        <p:cTn id="33" dur="25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fill="hold"/>
                                        <p:tgtEl>
                                          <p:spTgt spid="24"/>
                                        </p:tgtEl>
                                        <p:attrNameLst>
                                          <p:attrName>ppt_x</p:attrName>
                                        </p:attrNameLst>
                                      </p:cBhvr>
                                      <p:tavLst>
                                        <p:tav tm="0">
                                          <p:val>
                                            <p:strVal val="0-#ppt_w/2"/>
                                          </p:val>
                                        </p:tav>
                                        <p:tav tm="100000">
                                          <p:val>
                                            <p:strVal val="#ppt_x"/>
                                          </p:val>
                                        </p:tav>
                                      </p:tavLst>
                                    </p:anim>
                                    <p:anim calcmode="lin" valueType="num">
                                      <p:cBhvr additive="base">
                                        <p:cTn id="37" dur="250" fill="hold"/>
                                        <p:tgtEl>
                                          <p:spTgt spid="2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250" fill="hold"/>
                                        <p:tgtEl>
                                          <p:spTgt spid="14"/>
                                        </p:tgtEl>
                                        <p:attrNameLst>
                                          <p:attrName>ppt_x</p:attrName>
                                        </p:attrNameLst>
                                      </p:cBhvr>
                                      <p:tavLst>
                                        <p:tav tm="0">
                                          <p:val>
                                            <p:strVal val="#ppt_x"/>
                                          </p:val>
                                        </p:tav>
                                        <p:tav tm="100000">
                                          <p:val>
                                            <p:strVal val="#ppt_x"/>
                                          </p:val>
                                        </p:tav>
                                      </p:tavLst>
                                    </p:anim>
                                    <p:anim calcmode="lin" valueType="num">
                                      <p:cBhvr additive="base">
                                        <p:cTn id="41" dur="2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250" fill="hold"/>
                                        <p:tgtEl>
                                          <p:spTgt spid="23"/>
                                        </p:tgtEl>
                                        <p:attrNameLst>
                                          <p:attrName>ppt_x</p:attrName>
                                        </p:attrNameLst>
                                      </p:cBhvr>
                                      <p:tavLst>
                                        <p:tav tm="0">
                                          <p:val>
                                            <p:strVal val="1+#ppt_w/2"/>
                                          </p:val>
                                        </p:tav>
                                        <p:tav tm="100000">
                                          <p:val>
                                            <p:strVal val="#ppt_x"/>
                                          </p:val>
                                        </p:tav>
                                      </p:tavLst>
                                    </p:anim>
                                    <p:anim calcmode="lin" valueType="num">
                                      <p:cBhvr additive="base">
                                        <p:cTn id="45" dur="25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250" fill="hold"/>
                                        <p:tgtEl>
                                          <p:spTgt spid="15"/>
                                        </p:tgtEl>
                                        <p:attrNameLst>
                                          <p:attrName>ppt_x</p:attrName>
                                        </p:attrNameLst>
                                      </p:cBhvr>
                                      <p:tavLst>
                                        <p:tav tm="0">
                                          <p:val>
                                            <p:strVal val="#ppt_x"/>
                                          </p:val>
                                        </p:tav>
                                        <p:tav tm="100000">
                                          <p:val>
                                            <p:strVal val="#ppt_x"/>
                                          </p:val>
                                        </p:tav>
                                      </p:tavLst>
                                    </p:anim>
                                    <p:anim calcmode="lin" valueType="num">
                                      <p:cBhvr additive="base">
                                        <p:cTn id="49" dur="250" fill="hold"/>
                                        <p:tgtEl>
                                          <p:spTgt spid="1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3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par>
                          <p:cTn id="57" fill="hold">
                            <p:stCondLst>
                              <p:cond delay="2000"/>
                            </p:stCondLst>
                            <p:childTnLst>
                              <p:par>
                                <p:cTn id="58" presetID="31"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750" fill="hold"/>
                                        <p:tgtEl>
                                          <p:spTgt spid="4"/>
                                        </p:tgtEl>
                                        <p:attrNameLst>
                                          <p:attrName>ppt_w</p:attrName>
                                        </p:attrNameLst>
                                      </p:cBhvr>
                                      <p:tavLst>
                                        <p:tav tm="0">
                                          <p:val>
                                            <p:fltVal val="0"/>
                                          </p:val>
                                        </p:tav>
                                        <p:tav tm="100000">
                                          <p:val>
                                            <p:strVal val="#ppt_w"/>
                                          </p:val>
                                        </p:tav>
                                      </p:tavLst>
                                    </p:anim>
                                    <p:anim calcmode="lin" valueType="num">
                                      <p:cBhvr>
                                        <p:cTn id="61" dur="750" fill="hold"/>
                                        <p:tgtEl>
                                          <p:spTgt spid="4"/>
                                        </p:tgtEl>
                                        <p:attrNameLst>
                                          <p:attrName>ppt_h</p:attrName>
                                        </p:attrNameLst>
                                      </p:cBhvr>
                                      <p:tavLst>
                                        <p:tav tm="0">
                                          <p:val>
                                            <p:fltVal val="0"/>
                                          </p:val>
                                        </p:tav>
                                        <p:tav tm="100000">
                                          <p:val>
                                            <p:strVal val="#ppt_h"/>
                                          </p:val>
                                        </p:tav>
                                      </p:tavLst>
                                    </p:anim>
                                    <p:anim calcmode="lin" valueType="num">
                                      <p:cBhvr>
                                        <p:cTn id="62" dur="750" fill="hold"/>
                                        <p:tgtEl>
                                          <p:spTgt spid="4"/>
                                        </p:tgtEl>
                                        <p:attrNameLst>
                                          <p:attrName>style.rotation</p:attrName>
                                        </p:attrNameLst>
                                      </p:cBhvr>
                                      <p:tavLst>
                                        <p:tav tm="0">
                                          <p:val>
                                            <p:fltVal val="90"/>
                                          </p:val>
                                        </p:tav>
                                        <p:tav tm="100000">
                                          <p:val>
                                            <p:fltVal val="0"/>
                                          </p:val>
                                        </p:tav>
                                      </p:tavLst>
                                    </p:anim>
                                    <p:animEffect transition="in" filter="fade">
                                      <p:cBhvr>
                                        <p:cTn id="63" dur="750"/>
                                        <p:tgtEl>
                                          <p:spTgt spid="4"/>
                                        </p:tgtEl>
                                      </p:cBhvr>
                                    </p:animEffect>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childTnLst>
                          </p:cTn>
                        </p:par>
                        <p:par>
                          <p:cTn id="72" fill="hold">
                            <p:stCondLst>
                              <p:cond delay="3549"/>
                            </p:stCondLst>
                            <p:childTnLst>
                              <p:par>
                                <p:cTn id="73" presetID="50" presetClass="entr" presetSubtype="0" decel="10000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750" fill="hold"/>
                                        <p:tgtEl>
                                          <p:spTgt spid="10"/>
                                        </p:tgtEl>
                                        <p:attrNameLst>
                                          <p:attrName>ppt_w</p:attrName>
                                        </p:attrNameLst>
                                      </p:cBhvr>
                                      <p:tavLst>
                                        <p:tav tm="0">
                                          <p:val>
                                            <p:strVal val="#ppt_w+.3"/>
                                          </p:val>
                                        </p:tav>
                                        <p:tav tm="100000">
                                          <p:val>
                                            <p:strVal val="#ppt_w"/>
                                          </p:val>
                                        </p:tav>
                                      </p:tavLst>
                                    </p:anim>
                                    <p:anim calcmode="lin" valueType="num">
                                      <p:cBhvr>
                                        <p:cTn id="76" dur="750" fill="hold"/>
                                        <p:tgtEl>
                                          <p:spTgt spid="10"/>
                                        </p:tgtEl>
                                        <p:attrNameLst>
                                          <p:attrName>ppt_h</p:attrName>
                                        </p:attrNameLst>
                                      </p:cBhvr>
                                      <p:tavLst>
                                        <p:tav tm="0">
                                          <p:val>
                                            <p:strVal val="#ppt_h"/>
                                          </p:val>
                                        </p:tav>
                                        <p:tav tm="100000">
                                          <p:val>
                                            <p:strVal val="#ppt_h"/>
                                          </p:val>
                                        </p:tav>
                                      </p:tavLst>
                                    </p:anim>
                                    <p:animEffect transition="in" filter="fade">
                                      <p:cBhvr>
                                        <p:cTn id="7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3" grpId="0" animBg="1"/>
      <p:bldP spid="7" grpId="0" animBg="1"/>
      <p:bldP spid="4" grpId="0"/>
      <p:bldP spid="8" grpId="0"/>
      <p:bldP spid="10" grpId="0"/>
      <p:bldP spid="14" grpId="0" animBg="1"/>
      <p:bldP spid="15" grpId="0" animBg="1"/>
      <p:bldP spid="16" grpId="0" animBg="1"/>
      <p:bldP spid="17" grpId="0" animBg="1"/>
      <p:bldP spid="18" grpId="0" animBg="1"/>
      <p:bldP spid="21" grpId="0" animBg="1"/>
      <p:bldP spid="23" grpId="0" animBg="1"/>
      <p:bldP spid="6"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0800000">
            <a:off x="0" y="0"/>
            <a:ext cx="1413169" cy="1257302"/>
            <a:chOff x="4729271" y="2720371"/>
            <a:chExt cx="7462734" cy="4137630"/>
          </a:xfrm>
        </p:grpSpPr>
        <p:sp>
          <p:nvSpPr>
            <p:cNvPr id="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45" name="组合 44"/>
          <p:cNvGrpSpPr/>
          <p:nvPr>
            <p:custDataLst>
              <p:tags r:id="rId1"/>
            </p:custDataLst>
          </p:nvPr>
        </p:nvGrpSpPr>
        <p:grpSpPr>
          <a:xfrm>
            <a:off x="1602662" y="1127940"/>
            <a:ext cx="626918" cy="626918"/>
            <a:chOff x="6096000" y="1806256"/>
            <a:chExt cx="626918" cy="626918"/>
          </a:xfrm>
        </p:grpSpPr>
        <p:sp>
          <p:nvSpPr>
            <p:cNvPr id="31" name="椭圆 30"/>
            <p:cNvSpPr/>
            <p:nvPr>
              <p:custDataLst>
                <p:tags r:id="rId9"/>
              </p:custDataLst>
            </p:nvPr>
          </p:nvSpPr>
          <p:spPr>
            <a:xfrm>
              <a:off x="6096000" y="1806256"/>
              <a:ext cx="626918" cy="626918"/>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33" name="图片 32"/>
            <p:cNvPicPr>
              <a:picLocks noChangeAspect="1"/>
            </p:cNvPicPr>
            <p:nvPr>
              <p:custDataLst>
                <p:tags r:id="rId10"/>
              </p:custDataLst>
            </p:nvPr>
          </p:nvPicPr>
          <p:blipFill>
            <a:blip r:embed="rId12" cstate="print">
              <a:extLst>
                <a:ext uri="{28A0092B-C50C-407E-A947-70E740481C1C}">
                  <a14:useLocalDpi xmlns:a14="http://schemas.microsoft.com/office/drawing/2010/main" val="0"/>
                </a:ext>
              </a:extLst>
            </a:blip>
            <a:stretch>
              <a:fillRect/>
            </a:stretch>
          </p:blipFill>
          <p:spPr>
            <a:xfrm>
              <a:off x="6162597" y="1872853"/>
              <a:ext cx="493724" cy="493724"/>
            </a:xfrm>
            <a:prstGeom prst="rect">
              <a:avLst/>
            </a:prstGeom>
          </p:spPr>
        </p:pic>
      </p:grpSp>
      <p:sp>
        <p:nvSpPr>
          <p:cNvPr id="35" name="文本框 34"/>
          <p:cNvSpPr txBox="1"/>
          <p:nvPr>
            <p:custDataLst>
              <p:tags r:id="rId2"/>
            </p:custDataLst>
          </p:nvPr>
        </p:nvSpPr>
        <p:spPr>
          <a:xfrm>
            <a:off x="2429510" y="1127760"/>
            <a:ext cx="3869690" cy="521970"/>
          </a:xfrm>
          <a:prstGeom prst="rect">
            <a:avLst/>
          </a:prstGeom>
          <a:noFill/>
        </p:spPr>
        <p:txBody>
          <a:bodyPr wrap="square" rtlCol="0">
            <a:spAutoFit/>
          </a:bodyPr>
          <a:lstStyle/>
          <a:p>
            <a:r>
              <a:rPr lang="en-US" altLang="zh-CN" sz="2800" b="1" dirty="0">
                <a:solidFill>
                  <a:srgbClr val="4E5976"/>
                </a:solidFill>
                <a:effectLst/>
                <a:latin typeface="Times New Roman" panose="02020603050405020304" charset="0"/>
                <a:cs typeface="Times New Roman" panose="02020603050405020304" charset="0"/>
                <a:sym typeface="+mn-lt"/>
              </a:rPr>
              <a:t>Background </a:t>
            </a:r>
          </a:p>
        </p:txBody>
      </p:sp>
      <p:sp>
        <p:nvSpPr>
          <p:cNvPr id="36" name="文本框 35"/>
          <p:cNvSpPr txBox="1"/>
          <p:nvPr>
            <p:custDataLst>
              <p:tags r:id="rId3"/>
            </p:custDataLst>
          </p:nvPr>
        </p:nvSpPr>
        <p:spPr>
          <a:xfrm>
            <a:off x="2429510" y="1755140"/>
            <a:ext cx="7019290" cy="1322070"/>
          </a:xfrm>
          <a:prstGeom prst="rect">
            <a:avLst/>
          </a:prstGeom>
          <a:noFill/>
        </p:spPr>
        <p:txBody>
          <a:bodyPr wrap="square" rtlCol="0">
            <a:spAutoFit/>
          </a:bodyPr>
          <a:lstStyle/>
          <a:p>
            <a:pPr>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Spam has caused some distress in people's daily life, so identifying spam correctly becomes more and more important nowadays.</a:t>
            </a:r>
          </a:p>
        </p:txBody>
      </p:sp>
      <p:grpSp>
        <p:nvGrpSpPr>
          <p:cNvPr id="46" name="组合 45"/>
          <p:cNvGrpSpPr/>
          <p:nvPr>
            <p:custDataLst>
              <p:tags r:id="rId4"/>
            </p:custDataLst>
          </p:nvPr>
        </p:nvGrpSpPr>
        <p:grpSpPr>
          <a:xfrm>
            <a:off x="1602027" y="3565495"/>
            <a:ext cx="626918" cy="626918"/>
            <a:chOff x="6096001" y="3469504"/>
            <a:chExt cx="626918" cy="626918"/>
          </a:xfrm>
        </p:grpSpPr>
        <p:sp>
          <p:nvSpPr>
            <p:cNvPr id="47" name="椭圆 46"/>
            <p:cNvSpPr/>
            <p:nvPr>
              <p:custDataLst>
                <p:tags r:id="rId7"/>
              </p:custDataLst>
            </p:nvPr>
          </p:nvSpPr>
          <p:spPr>
            <a:xfrm>
              <a:off x="6096001" y="3469504"/>
              <a:ext cx="626918" cy="626918"/>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8" name="图片 47"/>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rcRect/>
            <a:stretch>
              <a:fillRect/>
            </a:stretch>
          </p:blipFill>
          <p:spPr>
            <a:xfrm>
              <a:off x="6162598" y="3536101"/>
              <a:ext cx="493724" cy="493724"/>
            </a:xfrm>
            <a:prstGeom prst="rect">
              <a:avLst/>
            </a:prstGeom>
          </p:spPr>
        </p:pic>
      </p:grpSp>
      <p:sp>
        <p:nvSpPr>
          <p:cNvPr id="49" name="文本框 48"/>
          <p:cNvSpPr txBox="1"/>
          <p:nvPr>
            <p:custDataLst>
              <p:tags r:id="rId5"/>
            </p:custDataLst>
          </p:nvPr>
        </p:nvSpPr>
        <p:spPr>
          <a:xfrm>
            <a:off x="2429510" y="3603625"/>
            <a:ext cx="3409315" cy="521970"/>
          </a:xfrm>
          <a:prstGeom prst="rect">
            <a:avLst/>
          </a:prstGeom>
          <a:noFill/>
        </p:spPr>
        <p:txBody>
          <a:bodyPr wrap="square" rtlCol="0">
            <a:spAutoFit/>
          </a:bodyPr>
          <a:lstStyle/>
          <a:p>
            <a:r>
              <a:rPr lang="en-US" altLang="zh-CN" sz="2800" b="1" dirty="0">
                <a:solidFill>
                  <a:srgbClr val="4E5976"/>
                </a:solidFill>
                <a:latin typeface="Times New Roman" panose="02020603050405020304" charset="0"/>
                <a:cs typeface="Times New Roman" panose="02020603050405020304" charset="0"/>
                <a:sym typeface="+mn-lt"/>
              </a:rPr>
              <a:t>Objective</a:t>
            </a:r>
          </a:p>
        </p:txBody>
      </p:sp>
      <p:sp>
        <p:nvSpPr>
          <p:cNvPr id="50" name="文本框 49"/>
          <p:cNvSpPr txBox="1"/>
          <p:nvPr>
            <p:custDataLst>
              <p:tags r:id="rId6"/>
            </p:custDataLst>
          </p:nvPr>
        </p:nvSpPr>
        <p:spPr>
          <a:xfrm>
            <a:off x="2429510" y="4192270"/>
            <a:ext cx="8348980" cy="1938020"/>
          </a:xfrm>
          <a:prstGeom prst="rect">
            <a:avLst/>
          </a:prstGeom>
          <a:noFill/>
        </p:spPr>
        <p:txBody>
          <a:bodyPr wrap="square" rtlCol="0">
            <a:spAutoFit/>
          </a:bodyPr>
          <a:lstStyle/>
          <a:p>
            <a:pPr>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This study aims to finding Which text characteristics influence whether an email will be classified as spam or not by analyzing the data shared with the UCI Machine Learning Repository.</a:t>
            </a:r>
          </a:p>
        </p:txBody>
      </p:sp>
      <p:grpSp>
        <p:nvGrpSpPr>
          <p:cNvPr id="19" name="组合 18"/>
          <p:cNvGrpSpPr/>
          <p:nvPr/>
        </p:nvGrpSpPr>
        <p:grpSpPr>
          <a:xfrm rot="10800000" flipH="1" flipV="1">
            <a:off x="10778838" y="5600698"/>
            <a:ext cx="1413169" cy="1257302"/>
            <a:chOff x="4729271" y="2720371"/>
            <a:chExt cx="7462734" cy="4137630"/>
          </a:xfrm>
        </p:grpSpPr>
        <p:sp>
          <p:nvSpPr>
            <p:cNvPr id="20"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 name="文本框 6"/>
          <p:cNvSpPr txBox="1"/>
          <p:nvPr/>
        </p:nvSpPr>
        <p:spPr>
          <a:xfrm>
            <a:off x="1122045" y="329565"/>
            <a:ext cx="3304540"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Introduction</a:t>
            </a:r>
          </a:p>
        </p:txBody>
      </p:sp>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 calcmode="lin" valueType="num">
                                      <p:cBhvr>
                                        <p:cTn id="9" dur="500" fill="hold"/>
                                        <p:tgtEl>
                                          <p:spTgt spid="45"/>
                                        </p:tgtEl>
                                        <p:attrNameLst>
                                          <p:attrName>style.rotation</p:attrName>
                                        </p:attrNameLst>
                                      </p:cBhvr>
                                      <p:tavLst>
                                        <p:tav tm="0">
                                          <p:val>
                                            <p:fltVal val="90"/>
                                          </p:val>
                                        </p:tav>
                                        <p:tav tm="100000">
                                          <p:val>
                                            <p:fltVal val="0"/>
                                          </p:val>
                                        </p:tav>
                                      </p:tavLst>
                                    </p:anim>
                                    <p:animEffect transition="in" filter="fade">
                                      <p:cBhvr>
                                        <p:cTn id="10" dur="500"/>
                                        <p:tgtEl>
                                          <p:spTgt spid="45"/>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 calcmode="lin" valueType="num">
                                      <p:cBhvr additive="base">
                                        <p:cTn id="13" dur="500" fill="hold"/>
                                        <p:tgtEl>
                                          <p:spTgt spid="35"/>
                                        </p:tgtEl>
                                        <p:attrNameLst>
                                          <p:attrName>ppt_x</p:attrName>
                                        </p:attrNameLst>
                                      </p:cBhvr>
                                      <p:tavLst>
                                        <p:tav tm="0">
                                          <p:val>
                                            <p:strVal val="#ppt_x"/>
                                          </p:val>
                                        </p:tav>
                                        <p:tav tm="100000">
                                          <p:val>
                                            <p:strVal val="#ppt_x"/>
                                          </p:val>
                                        </p:tav>
                                      </p:tavLst>
                                    </p:anim>
                                    <p:anim calcmode="lin" valueType="num">
                                      <p:cBhvr additive="base">
                                        <p:cTn id="14" dur="500" fill="hold"/>
                                        <p:tgtEl>
                                          <p:spTgt spid="3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ppt_x"/>
                                          </p:val>
                                        </p:tav>
                                        <p:tav tm="100000">
                                          <p:val>
                                            <p:strVal val="#ppt_x"/>
                                          </p:val>
                                        </p:tav>
                                      </p:tavLst>
                                    </p:anim>
                                    <p:anim calcmode="lin" valueType="num">
                                      <p:cBhvr additive="base">
                                        <p:cTn id="1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anim calcmode="lin" valueType="num">
                                      <p:cBhvr>
                                        <p:cTn id="23" dur="500" fill="hold"/>
                                        <p:tgtEl>
                                          <p:spTgt spid="46"/>
                                        </p:tgtEl>
                                        <p:attrNameLst>
                                          <p:attrName>ppt_w</p:attrName>
                                        </p:attrNameLst>
                                      </p:cBhvr>
                                      <p:tavLst>
                                        <p:tav tm="0">
                                          <p:val>
                                            <p:fltVal val="0"/>
                                          </p:val>
                                        </p:tav>
                                        <p:tav tm="100000">
                                          <p:val>
                                            <p:strVal val="#ppt_w"/>
                                          </p:val>
                                        </p:tav>
                                      </p:tavLst>
                                    </p:anim>
                                    <p:anim calcmode="lin" valueType="num">
                                      <p:cBhvr>
                                        <p:cTn id="24" dur="500" fill="hold"/>
                                        <p:tgtEl>
                                          <p:spTgt spid="46"/>
                                        </p:tgtEl>
                                        <p:attrNameLst>
                                          <p:attrName>ppt_h</p:attrName>
                                        </p:attrNameLst>
                                      </p:cBhvr>
                                      <p:tavLst>
                                        <p:tav tm="0">
                                          <p:val>
                                            <p:fltVal val="0"/>
                                          </p:val>
                                        </p:tav>
                                        <p:tav tm="100000">
                                          <p:val>
                                            <p:strVal val="#ppt_h"/>
                                          </p:val>
                                        </p:tav>
                                      </p:tavLst>
                                    </p:anim>
                                    <p:anim calcmode="lin" valueType="num">
                                      <p:cBhvr>
                                        <p:cTn id="25" dur="500" fill="hold"/>
                                        <p:tgtEl>
                                          <p:spTgt spid="46"/>
                                        </p:tgtEl>
                                        <p:attrNameLst>
                                          <p:attrName>style.rotation</p:attrName>
                                        </p:attrNameLst>
                                      </p:cBhvr>
                                      <p:tavLst>
                                        <p:tav tm="0">
                                          <p:val>
                                            <p:fltVal val="90"/>
                                          </p:val>
                                        </p:tav>
                                        <p:tav tm="100000">
                                          <p:val>
                                            <p:fltVal val="0"/>
                                          </p:val>
                                        </p:tav>
                                      </p:tavLst>
                                    </p:anim>
                                    <p:animEffect transition="in" filter="fade">
                                      <p:cBhvr>
                                        <p:cTn id="26" dur="500"/>
                                        <p:tgtEl>
                                          <p:spTgt spid="46"/>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anim calcmode="lin" valueType="num">
                                      <p:cBhvr additive="base">
                                        <p:cTn id="29" dur="500" fill="hold"/>
                                        <p:tgtEl>
                                          <p:spTgt spid="49"/>
                                        </p:tgtEl>
                                        <p:attrNameLst>
                                          <p:attrName>ppt_x</p:attrName>
                                        </p:attrNameLst>
                                      </p:cBhvr>
                                      <p:tavLst>
                                        <p:tav tm="0">
                                          <p:val>
                                            <p:strVal val="#ppt_x"/>
                                          </p:val>
                                        </p:tav>
                                        <p:tav tm="100000">
                                          <p:val>
                                            <p:strVal val="#ppt_x"/>
                                          </p:val>
                                        </p:tav>
                                      </p:tavLst>
                                    </p:anim>
                                    <p:anim calcmode="lin" valueType="num">
                                      <p:cBhvr additive="base">
                                        <p:cTn id="30" dur="500" fill="hold"/>
                                        <p:tgtEl>
                                          <p:spTgt spid="4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fill="hold"/>
                                        <p:tgtEl>
                                          <p:spTgt spid="50"/>
                                        </p:tgtEl>
                                        <p:attrNameLst>
                                          <p:attrName>ppt_x</p:attrName>
                                        </p:attrNameLst>
                                      </p:cBhvr>
                                      <p:tavLst>
                                        <p:tav tm="0">
                                          <p:val>
                                            <p:strVal val="#ppt_x"/>
                                          </p:val>
                                        </p:tav>
                                        <p:tav tm="100000">
                                          <p:val>
                                            <p:strVal val="#ppt_x"/>
                                          </p:val>
                                        </p:tav>
                                      </p:tavLst>
                                    </p:anim>
                                    <p:anim calcmode="lin" valueType="num">
                                      <p:cBhvr additive="base">
                                        <p:cTn id="3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9" grpId="0"/>
      <p:bldP spid="5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flipH="1">
            <a:off x="5953638" y="0"/>
            <a:ext cx="6238362" cy="5961618"/>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311849" y="5757029"/>
            <a:ext cx="409180" cy="409180"/>
          </a:xfrm>
          <a:prstGeom prst="ellipse">
            <a:avLst/>
          </a:prstGeom>
          <a:noFill/>
          <a:ln w="31750">
            <a:solidFill>
              <a:srgbClr val="9B8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512638" y="1209922"/>
            <a:ext cx="2956560" cy="295656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1"/>
          <p:cNvSpPr/>
          <p:nvPr/>
        </p:nvSpPr>
        <p:spPr>
          <a:xfrm flipV="1">
            <a:off x="5557520" y="-121920"/>
            <a:ext cx="6736080" cy="561515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8688594" y="1364763"/>
            <a:ext cx="2604648" cy="2646878"/>
          </a:xfrm>
          <a:prstGeom prst="rect">
            <a:avLst/>
          </a:prstGeom>
          <a:noFill/>
        </p:spPr>
        <p:txBody>
          <a:bodyPr wrap="square" rtlCol="0">
            <a:spAutoFit/>
          </a:bodyPr>
          <a:lstStyle>
            <a:defPPr>
              <a:defRPr lang="zh-CN"/>
            </a:defPPr>
            <a:lvl1pPr algn="ctr">
              <a:defRPr sz="16600" b="1" spc="600">
                <a:solidFill>
                  <a:schemeClr val="bg1"/>
                </a:solidFill>
                <a:latin typeface="Arial" panose="020B0604020202020204"/>
                <a:ea typeface="微软雅黑" panose="020B0503020204020204" pitchFamily="34" charset="-122"/>
                <a:cs typeface="Arial" panose="020B0604020202020204" pitchFamily="34" charset="0"/>
              </a:defRPr>
            </a:lvl1pPr>
          </a:lstStyle>
          <a:p>
            <a:r>
              <a:rPr lang="en-US" altLang="zh-CN" dirty="0">
                <a:latin typeface="+mn-lt"/>
                <a:ea typeface="+mn-ea"/>
                <a:cs typeface="+mn-ea"/>
                <a:sym typeface="+mn-lt"/>
              </a:rPr>
              <a:t>2</a:t>
            </a:r>
            <a:endParaRPr lang="zh-CN" altLang="en-US" dirty="0">
              <a:latin typeface="+mn-lt"/>
              <a:ea typeface="+mn-ea"/>
              <a:cs typeface="+mn-ea"/>
              <a:sym typeface="+mn-lt"/>
            </a:endParaRPr>
          </a:p>
        </p:txBody>
      </p:sp>
      <p:sp>
        <p:nvSpPr>
          <p:cNvPr id="8" name="文本框 7"/>
          <p:cNvSpPr txBox="1"/>
          <p:nvPr/>
        </p:nvSpPr>
        <p:spPr>
          <a:xfrm>
            <a:off x="2761111" y="2755134"/>
            <a:ext cx="6736080" cy="768350"/>
          </a:xfrm>
          <a:prstGeom prst="rect">
            <a:avLst/>
          </a:prstGeom>
          <a:noFill/>
        </p:spPr>
        <p:txBody>
          <a:bodyPr wrap="square" rtlCol="0">
            <a:spAutoFit/>
          </a:bodyPr>
          <a:lstStyle>
            <a:defPPr>
              <a:defRPr lang="zh-CN"/>
            </a:defPPr>
            <a:lvl1pPr algn="r">
              <a:defRPr sz="7200" b="1" spc="600">
                <a:solidFill>
                  <a:srgbClr val="4E5976"/>
                </a:solidFill>
                <a:latin typeface="Arial" panose="020B0604020202020204"/>
                <a:ea typeface="微软雅黑" panose="020B0503020204020204" pitchFamily="34" charset="-122"/>
              </a:defRPr>
            </a:lvl1pPr>
          </a:lstStyle>
          <a:p>
            <a:pPr algn="l"/>
            <a:r>
              <a:rPr lang="en-US" altLang="zh-CN" sz="4400" dirty="0">
                <a:latin typeface="Times New Roman" panose="02020603050405020304" charset="0"/>
                <a:ea typeface="+mn-ea"/>
                <a:cs typeface="Times New Roman" panose="02020603050405020304" charset="0"/>
                <a:sym typeface="+mn-lt"/>
              </a:rPr>
              <a:t>Data Preparation</a:t>
            </a:r>
          </a:p>
        </p:txBody>
      </p:sp>
      <p:sp>
        <p:nvSpPr>
          <p:cNvPr id="10" name="文本框 9"/>
          <p:cNvSpPr txBox="1"/>
          <p:nvPr/>
        </p:nvSpPr>
        <p:spPr>
          <a:xfrm>
            <a:off x="4562168" y="1940692"/>
            <a:ext cx="3132565" cy="706755"/>
          </a:xfrm>
          <a:prstGeom prst="rect">
            <a:avLst/>
          </a:prstGeom>
          <a:noFill/>
          <a:ln>
            <a:noFill/>
          </a:ln>
        </p:spPr>
        <p:txBody>
          <a:bodyPr wrap="square" rtlCol="0">
            <a:spAutoFit/>
          </a:bodyPr>
          <a:lstStyle/>
          <a:p>
            <a:pPr algn="r"/>
            <a:r>
              <a:rPr lang="en-US" altLang="zh-CN" sz="4000" dirty="0">
                <a:solidFill>
                  <a:srgbClr val="A6C1CC"/>
                </a:solidFill>
                <a:latin typeface="Times New Roman" panose="02020603050405020304" charset="0"/>
                <a:cs typeface="Times New Roman" panose="02020603050405020304" charset="0"/>
                <a:sym typeface="+mn-lt"/>
              </a:rPr>
              <a:t>PART   TWO</a:t>
            </a:r>
          </a:p>
        </p:txBody>
      </p:sp>
      <p:sp>
        <p:nvSpPr>
          <p:cNvPr id="14" name="椭圆 13"/>
          <p:cNvSpPr/>
          <p:nvPr/>
        </p:nvSpPr>
        <p:spPr>
          <a:xfrm>
            <a:off x="7997714" y="5961619"/>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716627" y="648351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330818" y="838680"/>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625600" y="350894"/>
            <a:ext cx="686280" cy="6862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7318" y="985323"/>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65304" y="715448"/>
            <a:ext cx="411078" cy="411078"/>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9921927" y="4403649"/>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21"/>
          <p:cNvSpPr/>
          <p:nvPr/>
        </p:nvSpPr>
        <p:spPr>
          <a:xfrm flipH="1">
            <a:off x="-69411" y="5152103"/>
            <a:ext cx="9006244" cy="170589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21"/>
          <p:cNvSpPr/>
          <p:nvPr/>
        </p:nvSpPr>
        <p:spPr>
          <a:xfrm flipH="1">
            <a:off x="-91440" y="4589270"/>
            <a:ext cx="6688885" cy="240764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75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50" fill="hold"/>
                                        <p:tgtEl>
                                          <p:spTgt spid="18"/>
                                        </p:tgtEl>
                                        <p:attrNameLst>
                                          <p:attrName>ppt_x</p:attrName>
                                        </p:attrNameLst>
                                      </p:cBhvr>
                                      <p:tavLst>
                                        <p:tav tm="0">
                                          <p:val>
                                            <p:strVal val="0-#ppt_w/2"/>
                                          </p:val>
                                        </p:tav>
                                        <p:tav tm="100000">
                                          <p:val>
                                            <p:strVal val="#ppt_x"/>
                                          </p:val>
                                        </p:tav>
                                      </p:tavLst>
                                    </p:anim>
                                    <p:anim calcmode="lin" valueType="num">
                                      <p:cBhvr additive="base">
                                        <p:cTn id="21" dur="25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0-#ppt_w/2"/>
                                          </p:val>
                                        </p:tav>
                                        <p:tav tm="100000">
                                          <p:val>
                                            <p:strVal val="#ppt_x"/>
                                          </p:val>
                                        </p:tav>
                                      </p:tavLst>
                                    </p:anim>
                                    <p:anim calcmode="lin" valueType="num">
                                      <p:cBhvr additive="base">
                                        <p:cTn id="25" dur="250" fill="hold"/>
                                        <p:tgtEl>
                                          <p:spTgt spid="2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250" fill="hold"/>
                                        <p:tgtEl>
                                          <p:spTgt spid="16"/>
                                        </p:tgtEl>
                                        <p:attrNameLst>
                                          <p:attrName>ppt_x</p:attrName>
                                        </p:attrNameLst>
                                      </p:cBhvr>
                                      <p:tavLst>
                                        <p:tav tm="0">
                                          <p:val>
                                            <p:strVal val="1+#ppt_w/2"/>
                                          </p:val>
                                        </p:tav>
                                        <p:tav tm="100000">
                                          <p:val>
                                            <p:strVal val="#ppt_x"/>
                                          </p:val>
                                        </p:tav>
                                      </p:tavLst>
                                    </p:anim>
                                    <p:anim calcmode="lin" valueType="num">
                                      <p:cBhvr additive="base">
                                        <p:cTn id="33" dur="25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fill="hold"/>
                                        <p:tgtEl>
                                          <p:spTgt spid="24"/>
                                        </p:tgtEl>
                                        <p:attrNameLst>
                                          <p:attrName>ppt_x</p:attrName>
                                        </p:attrNameLst>
                                      </p:cBhvr>
                                      <p:tavLst>
                                        <p:tav tm="0">
                                          <p:val>
                                            <p:strVal val="0-#ppt_w/2"/>
                                          </p:val>
                                        </p:tav>
                                        <p:tav tm="100000">
                                          <p:val>
                                            <p:strVal val="#ppt_x"/>
                                          </p:val>
                                        </p:tav>
                                      </p:tavLst>
                                    </p:anim>
                                    <p:anim calcmode="lin" valueType="num">
                                      <p:cBhvr additive="base">
                                        <p:cTn id="37" dur="250" fill="hold"/>
                                        <p:tgtEl>
                                          <p:spTgt spid="2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250" fill="hold"/>
                                        <p:tgtEl>
                                          <p:spTgt spid="14"/>
                                        </p:tgtEl>
                                        <p:attrNameLst>
                                          <p:attrName>ppt_x</p:attrName>
                                        </p:attrNameLst>
                                      </p:cBhvr>
                                      <p:tavLst>
                                        <p:tav tm="0">
                                          <p:val>
                                            <p:strVal val="#ppt_x"/>
                                          </p:val>
                                        </p:tav>
                                        <p:tav tm="100000">
                                          <p:val>
                                            <p:strVal val="#ppt_x"/>
                                          </p:val>
                                        </p:tav>
                                      </p:tavLst>
                                    </p:anim>
                                    <p:anim calcmode="lin" valueType="num">
                                      <p:cBhvr additive="base">
                                        <p:cTn id="41" dur="2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250" fill="hold"/>
                                        <p:tgtEl>
                                          <p:spTgt spid="23"/>
                                        </p:tgtEl>
                                        <p:attrNameLst>
                                          <p:attrName>ppt_x</p:attrName>
                                        </p:attrNameLst>
                                      </p:cBhvr>
                                      <p:tavLst>
                                        <p:tav tm="0">
                                          <p:val>
                                            <p:strVal val="1+#ppt_w/2"/>
                                          </p:val>
                                        </p:tav>
                                        <p:tav tm="100000">
                                          <p:val>
                                            <p:strVal val="#ppt_x"/>
                                          </p:val>
                                        </p:tav>
                                      </p:tavLst>
                                    </p:anim>
                                    <p:anim calcmode="lin" valueType="num">
                                      <p:cBhvr additive="base">
                                        <p:cTn id="45" dur="25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250" fill="hold"/>
                                        <p:tgtEl>
                                          <p:spTgt spid="15"/>
                                        </p:tgtEl>
                                        <p:attrNameLst>
                                          <p:attrName>ppt_x</p:attrName>
                                        </p:attrNameLst>
                                      </p:cBhvr>
                                      <p:tavLst>
                                        <p:tav tm="0">
                                          <p:val>
                                            <p:strVal val="#ppt_x"/>
                                          </p:val>
                                        </p:tav>
                                        <p:tav tm="100000">
                                          <p:val>
                                            <p:strVal val="#ppt_x"/>
                                          </p:val>
                                        </p:tav>
                                      </p:tavLst>
                                    </p:anim>
                                    <p:anim calcmode="lin" valueType="num">
                                      <p:cBhvr additive="base">
                                        <p:cTn id="49" dur="250" fill="hold"/>
                                        <p:tgtEl>
                                          <p:spTgt spid="1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3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par>
                          <p:cTn id="57" fill="hold">
                            <p:stCondLst>
                              <p:cond delay="2000"/>
                            </p:stCondLst>
                            <p:childTnLst>
                              <p:par>
                                <p:cTn id="58" presetID="31"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750" fill="hold"/>
                                        <p:tgtEl>
                                          <p:spTgt spid="4"/>
                                        </p:tgtEl>
                                        <p:attrNameLst>
                                          <p:attrName>ppt_w</p:attrName>
                                        </p:attrNameLst>
                                      </p:cBhvr>
                                      <p:tavLst>
                                        <p:tav tm="0">
                                          <p:val>
                                            <p:fltVal val="0"/>
                                          </p:val>
                                        </p:tav>
                                        <p:tav tm="100000">
                                          <p:val>
                                            <p:strVal val="#ppt_w"/>
                                          </p:val>
                                        </p:tav>
                                      </p:tavLst>
                                    </p:anim>
                                    <p:anim calcmode="lin" valueType="num">
                                      <p:cBhvr>
                                        <p:cTn id="61" dur="750" fill="hold"/>
                                        <p:tgtEl>
                                          <p:spTgt spid="4"/>
                                        </p:tgtEl>
                                        <p:attrNameLst>
                                          <p:attrName>ppt_h</p:attrName>
                                        </p:attrNameLst>
                                      </p:cBhvr>
                                      <p:tavLst>
                                        <p:tav tm="0">
                                          <p:val>
                                            <p:fltVal val="0"/>
                                          </p:val>
                                        </p:tav>
                                        <p:tav tm="100000">
                                          <p:val>
                                            <p:strVal val="#ppt_h"/>
                                          </p:val>
                                        </p:tav>
                                      </p:tavLst>
                                    </p:anim>
                                    <p:anim calcmode="lin" valueType="num">
                                      <p:cBhvr>
                                        <p:cTn id="62" dur="750" fill="hold"/>
                                        <p:tgtEl>
                                          <p:spTgt spid="4"/>
                                        </p:tgtEl>
                                        <p:attrNameLst>
                                          <p:attrName>style.rotation</p:attrName>
                                        </p:attrNameLst>
                                      </p:cBhvr>
                                      <p:tavLst>
                                        <p:tav tm="0">
                                          <p:val>
                                            <p:fltVal val="90"/>
                                          </p:val>
                                        </p:tav>
                                        <p:tav tm="100000">
                                          <p:val>
                                            <p:fltVal val="0"/>
                                          </p:val>
                                        </p:tav>
                                      </p:tavLst>
                                    </p:anim>
                                    <p:animEffect transition="in" filter="fade">
                                      <p:cBhvr>
                                        <p:cTn id="63" dur="750"/>
                                        <p:tgtEl>
                                          <p:spTgt spid="4"/>
                                        </p:tgtEl>
                                      </p:cBhvr>
                                    </p:animEffect>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childTnLst>
                          </p:cTn>
                        </p:par>
                        <p:par>
                          <p:cTn id="72" fill="hold">
                            <p:stCondLst>
                              <p:cond delay="3750"/>
                            </p:stCondLst>
                            <p:childTnLst>
                              <p:par>
                                <p:cTn id="73" presetID="50" presetClass="entr" presetSubtype="0" decel="10000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750" fill="hold"/>
                                        <p:tgtEl>
                                          <p:spTgt spid="10"/>
                                        </p:tgtEl>
                                        <p:attrNameLst>
                                          <p:attrName>ppt_w</p:attrName>
                                        </p:attrNameLst>
                                      </p:cBhvr>
                                      <p:tavLst>
                                        <p:tav tm="0">
                                          <p:val>
                                            <p:strVal val="#ppt_w+.3"/>
                                          </p:val>
                                        </p:tav>
                                        <p:tav tm="100000">
                                          <p:val>
                                            <p:strVal val="#ppt_w"/>
                                          </p:val>
                                        </p:tav>
                                      </p:tavLst>
                                    </p:anim>
                                    <p:anim calcmode="lin" valueType="num">
                                      <p:cBhvr>
                                        <p:cTn id="76" dur="750" fill="hold"/>
                                        <p:tgtEl>
                                          <p:spTgt spid="10"/>
                                        </p:tgtEl>
                                        <p:attrNameLst>
                                          <p:attrName>ppt_h</p:attrName>
                                        </p:attrNameLst>
                                      </p:cBhvr>
                                      <p:tavLst>
                                        <p:tav tm="0">
                                          <p:val>
                                            <p:strVal val="#ppt_h"/>
                                          </p:val>
                                        </p:tav>
                                        <p:tav tm="100000">
                                          <p:val>
                                            <p:strVal val="#ppt_h"/>
                                          </p:val>
                                        </p:tav>
                                      </p:tavLst>
                                    </p:anim>
                                    <p:animEffect transition="in" filter="fade">
                                      <p:cBhvr>
                                        <p:cTn id="7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3" grpId="0" animBg="1"/>
      <p:bldP spid="7" grpId="0" animBg="1"/>
      <p:bldP spid="4" grpId="0"/>
      <p:bldP spid="8" grpId="0"/>
      <p:bldP spid="10" grpId="0"/>
      <p:bldP spid="14" grpId="0" animBg="1"/>
      <p:bldP spid="15" grpId="0" animBg="1"/>
      <p:bldP spid="16" grpId="0" animBg="1"/>
      <p:bldP spid="17" grpId="0" animBg="1"/>
      <p:bldP spid="18" grpId="0" animBg="1"/>
      <p:bldP spid="21" grpId="0" animBg="1"/>
      <p:bldP spid="23" grpId="0" animBg="1"/>
      <p:bldP spid="6"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注: 上箭头 39"/>
          <p:cNvSpPr/>
          <p:nvPr>
            <p:custDataLst>
              <p:tags r:id="rId1"/>
            </p:custDataLst>
          </p:nvPr>
        </p:nvSpPr>
        <p:spPr>
          <a:xfrm>
            <a:off x="3389732" y="2236852"/>
            <a:ext cx="2504724" cy="3393786"/>
          </a:xfrm>
          <a:prstGeom prst="upArrowCallout">
            <a:avLst>
              <a:gd name="adj1" fmla="val 56450"/>
              <a:gd name="adj2" fmla="val 12519"/>
              <a:gd name="adj3" fmla="val 12502"/>
              <a:gd name="adj4" fmla="val 90773"/>
            </a:avLst>
          </a:prstGeom>
          <a:solidFill>
            <a:srgbClr val="E2EAEE"/>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1" name="标注: 上箭头 40"/>
          <p:cNvSpPr/>
          <p:nvPr>
            <p:custDataLst>
              <p:tags r:id="rId2"/>
            </p:custDataLst>
          </p:nvPr>
        </p:nvSpPr>
        <p:spPr>
          <a:xfrm>
            <a:off x="6308178" y="2236852"/>
            <a:ext cx="2504724" cy="3393786"/>
          </a:xfrm>
          <a:prstGeom prst="upArrowCallout">
            <a:avLst>
              <a:gd name="adj1" fmla="val 56450"/>
              <a:gd name="adj2" fmla="val 12519"/>
              <a:gd name="adj3" fmla="val 12502"/>
              <a:gd name="adj4" fmla="val 90773"/>
            </a:avLst>
          </a:prstGeom>
          <a:solidFill>
            <a:srgbClr val="E2EAEE"/>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标注: 上箭头 41"/>
          <p:cNvSpPr/>
          <p:nvPr>
            <p:custDataLst>
              <p:tags r:id="rId3"/>
            </p:custDataLst>
          </p:nvPr>
        </p:nvSpPr>
        <p:spPr>
          <a:xfrm>
            <a:off x="9215991" y="2236852"/>
            <a:ext cx="2504724" cy="3393786"/>
          </a:xfrm>
          <a:prstGeom prst="upArrowCallout">
            <a:avLst>
              <a:gd name="adj1" fmla="val 56450"/>
              <a:gd name="adj2" fmla="val 12519"/>
              <a:gd name="adj3" fmla="val 12502"/>
              <a:gd name="adj4" fmla="val 90773"/>
            </a:avLst>
          </a:prstGeom>
          <a:solidFill>
            <a:srgbClr val="E2EAEE"/>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标注: 上箭头 17"/>
          <p:cNvSpPr/>
          <p:nvPr>
            <p:custDataLst>
              <p:tags r:id="rId4"/>
            </p:custDataLst>
          </p:nvPr>
        </p:nvSpPr>
        <p:spPr>
          <a:xfrm>
            <a:off x="471285" y="2236852"/>
            <a:ext cx="2504724" cy="3393786"/>
          </a:xfrm>
          <a:prstGeom prst="upArrowCallout">
            <a:avLst>
              <a:gd name="adj1" fmla="val 56450"/>
              <a:gd name="adj2" fmla="val 12519"/>
              <a:gd name="adj3" fmla="val 12502"/>
              <a:gd name="adj4" fmla="val 90773"/>
            </a:avLst>
          </a:prstGeom>
          <a:solidFill>
            <a:srgbClr val="E2EAEE"/>
          </a:solidFill>
          <a:ln>
            <a:noFill/>
          </a:ln>
          <a:effectLst>
            <a:outerShdw blurRad="63500" sx="102000" sy="102000" algn="ctr"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5" name="直接连接符 24"/>
          <p:cNvCxnSpPr/>
          <p:nvPr>
            <p:custDataLst>
              <p:tags r:id="rId5"/>
            </p:custDataLst>
          </p:nvPr>
        </p:nvCxnSpPr>
        <p:spPr>
          <a:xfrm flipH="1" flipV="1">
            <a:off x="5250912" y="1614273"/>
            <a:ext cx="1751281" cy="307777"/>
          </a:xfrm>
          <a:prstGeom prst="line">
            <a:avLst/>
          </a:prstGeom>
          <a:ln w="190500">
            <a:solidFill>
              <a:srgbClr val="D1DFE5"/>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custDataLst>
              <p:tags r:id="rId6"/>
            </p:custDataLst>
          </p:nvPr>
        </p:nvCxnSpPr>
        <p:spPr>
          <a:xfrm flipV="1">
            <a:off x="8260215" y="1635955"/>
            <a:ext cx="1751281" cy="307777"/>
          </a:xfrm>
          <a:prstGeom prst="line">
            <a:avLst/>
          </a:prstGeom>
          <a:ln w="190500">
            <a:solidFill>
              <a:srgbClr val="D1DFE5"/>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7"/>
            </p:custDataLst>
          </p:nvPr>
        </p:nvCxnSpPr>
        <p:spPr>
          <a:xfrm flipV="1">
            <a:off x="2245215" y="1622250"/>
            <a:ext cx="1751281" cy="307777"/>
          </a:xfrm>
          <a:prstGeom prst="line">
            <a:avLst/>
          </a:prstGeom>
          <a:ln w="190500">
            <a:solidFill>
              <a:srgbClr val="D1DFE5"/>
            </a:solidFill>
          </a:ln>
        </p:spPr>
        <p:style>
          <a:lnRef idx="1">
            <a:schemeClr val="accent1"/>
          </a:lnRef>
          <a:fillRef idx="0">
            <a:schemeClr val="accent1"/>
          </a:fillRef>
          <a:effectRef idx="0">
            <a:schemeClr val="accent1"/>
          </a:effectRef>
          <a:fontRef idx="minor">
            <a:schemeClr val="tx1"/>
          </a:fontRef>
        </p:style>
      </p:cxnSp>
      <p:grpSp>
        <p:nvGrpSpPr>
          <p:cNvPr id="44" name="组合 43"/>
          <p:cNvGrpSpPr/>
          <p:nvPr>
            <p:custDataLst>
              <p:tags r:id="rId8"/>
            </p:custDataLst>
          </p:nvPr>
        </p:nvGrpSpPr>
        <p:grpSpPr>
          <a:xfrm>
            <a:off x="743506" y="1503809"/>
            <a:ext cx="1969770" cy="572070"/>
            <a:chOff x="743506" y="1503809"/>
            <a:chExt cx="1969770" cy="572070"/>
          </a:xfrm>
        </p:grpSpPr>
        <p:sp>
          <p:nvSpPr>
            <p:cNvPr id="13" name="矩形: 圆角 12"/>
            <p:cNvSpPr/>
            <p:nvPr>
              <p:custDataLst>
                <p:tags r:id="rId22"/>
              </p:custDataLst>
            </p:nvPr>
          </p:nvSpPr>
          <p:spPr>
            <a:xfrm>
              <a:off x="829866" y="1503809"/>
              <a:ext cx="1797831" cy="572070"/>
            </a:xfrm>
            <a:prstGeom prst="roundRect">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文本框 25"/>
            <p:cNvSpPr txBox="1"/>
            <p:nvPr>
              <p:custDataLst>
                <p:tags r:id="rId23"/>
              </p:custDataLst>
            </p:nvPr>
          </p:nvSpPr>
          <p:spPr>
            <a:xfrm>
              <a:off x="743506" y="1590804"/>
              <a:ext cx="1969770" cy="398780"/>
            </a:xfrm>
            <a:prstGeom prst="rect">
              <a:avLst/>
            </a:prstGeom>
            <a:noFill/>
          </p:spPr>
          <p:txBody>
            <a:bodyPr wrap="square" rtlCol="0">
              <a:spAutoFit/>
            </a:bodyPr>
            <a:lstStyle/>
            <a:p>
              <a:pPr algn="ctr"/>
              <a:r>
                <a:rPr lang="en-US" altLang="zh-CN" sz="2000" b="1" dirty="0">
                  <a:solidFill>
                    <a:schemeClr val="bg1"/>
                  </a:solidFill>
                  <a:latin typeface="Times New Roman" panose="02020603050405020304" charset="0"/>
                  <a:cs typeface="Times New Roman" panose="02020603050405020304" charset="0"/>
                  <a:sym typeface="+mn-lt"/>
                </a:rPr>
                <a:t>Data Reading</a:t>
              </a:r>
            </a:p>
          </p:txBody>
        </p:sp>
      </p:grpSp>
      <p:sp>
        <p:nvSpPr>
          <p:cNvPr id="30" name="文本框 29"/>
          <p:cNvSpPr txBox="1"/>
          <p:nvPr>
            <p:custDataLst>
              <p:tags r:id="rId9"/>
            </p:custDataLst>
          </p:nvPr>
        </p:nvSpPr>
        <p:spPr>
          <a:xfrm>
            <a:off x="684227" y="2796859"/>
            <a:ext cx="2089110" cy="2553335"/>
          </a:xfrm>
          <a:prstGeom prst="rect">
            <a:avLst/>
          </a:prstGeom>
          <a:noFill/>
        </p:spPr>
        <p:txBody>
          <a:bodyPr wrap="square" rtlCol="0">
            <a:spAutoFit/>
          </a:bodyPr>
          <a:lstStyle/>
          <a:p>
            <a:pPr algn="ctr">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Read data from dataset of  UCI Machine Learning Repository.</a:t>
            </a:r>
          </a:p>
        </p:txBody>
      </p:sp>
      <p:grpSp>
        <p:nvGrpSpPr>
          <p:cNvPr id="45" name="组合 44"/>
          <p:cNvGrpSpPr/>
          <p:nvPr>
            <p:custDataLst>
              <p:tags r:id="rId10"/>
            </p:custDataLst>
          </p:nvPr>
        </p:nvGrpSpPr>
        <p:grpSpPr>
          <a:xfrm>
            <a:off x="3743840" y="1503809"/>
            <a:ext cx="1797831" cy="572070"/>
            <a:chOff x="3743840" y="1503809"/>
            <a:chExt cx="1797831" cy="572070"/>
          </a:xfrm>
        </p:grpSpPr>
        <p:sp>
          <p:nvSpPr>
            <p:cNvPr id="14" name="矩形: 圆角 13"/>
            <p:cNvSpPr/>
            <p:nvPr>
              <p:custDataLst>
                <p:tags r:id="rId20"/>
              </p:custDataLst>
            </p:nvPr>
          </p:nvSpPr>
          <p:spPr>
            <a:xfrm>
              <a:off x="3743840" y="1503809"/>
              <a:ext cx="1797831" cy="572070"/>
            </a:xfrm>
            <a:prstGeom prst="roundRect">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custDataLst>
                <p:tags r:id="rId21"/>
              </p:custDataLst>
            </p:nvPr>
          </p:nvSpPr>
          <p:spPr>
            <a:xfrm>
              <a:off x="3920587" y="1589789"/>
              <a:ext cx="1444336" cy="398780"/>
            </a:xfrm>
            <a:prstGeom prst="rect">
              <a:avLst/>
            </a:prstGeom>
            <a:noFill/>
          </p:spPr>
          <p:txBody>
            <a:bodyPr wrap="square" rtlCol="0">
              <a:spAutoFit/>
            </a:bodyPr>
            <a:lstStyle/>
            <a:p>
              <a:pPr algn="ctr"/>
              <a:r>
                <a:rPr lang="en-US" altLang="zh-CN" sz="2000" b="1" dirty="0">
                  <a:solidFill>
                    <a:schemeClr val="bg1"/>
                  </a:solidFill>
                  <a:latin typeface="Times New Roman" panose="02020603050405020304" charset="0"/>
                  <a:cs typeface="Times New Roman" panose="02020603050405020304" charset="0"/>
                  <a:sym typeface="+mn-lt"/>
                </a:rPr>
                <a:t>Variable</a:t>
              </a:r>
            </a:p>
          </p:txBody>
        </p:sp>
      </p:grpSp>
      <p:sp>
        <p:nvSpPr>
          <p:cNvPr id="31" name="文本框 30"/>
          <p:cNvSpPr txBox="1"/>
          <p:nvPr>
            <p:custDataLst>
              <p:tags r:id="rId11"/>
            </p:custDataLst>
          </p:nvPr>
        </p:nvSpPr>
        <p:spPr>
          <a:xfrm>
            <a:off x="3484880" y="2795905"/>
            <a:ext cx="2517775" cy="2553335"/>
          </a:xfrm>
          <a:prstGeom prst="rect">
            <a:avLst/>
          </a:prstGeom>
          <a:noFill/>
        </p:spPr>
        <p:txBody>
          <a:bodyPr wrap="square" rtlCol="0">
            <a:spAutoFit/>
          </a:bodyPr>
          <a:lstStyle/>
          <a:p>
            <a:pPr algn="l">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Explanatory vairable:</a:t>
            </a:r>
          </a:p>
          <a:p>
            <a:pPr algn="l">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crl.tot           dollar</a:t>
            </a:r>
          </a:p>
          <a:p>
            <a:pPr algn="l">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bang             money</a:t>
            </a:r>
          </a:p>
          <a:p>
            <a:pPr algn="l">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n000             make</a:t>
            </a:r>
          </a:p>
        </p:txBody>
      </p:sp>
      <p:grpSp>
        <p:nvGrpSpPr>
          <p:cNvPr id="46" name="组合 45"/>
          <p:cNvGrpSpPr/>
          <p:nvPr>
            <p:custDataLst>
              <p:tags r:id="rId12"/>
            </p:custDataLst>
          </p:nvPr>
        </p:nvGrpSpPr>
        <p:grpSpPr>
          <a:xfrm>
            <a:off x="6657814" y="1503809"/>
            <a:ext cx="1797831" cy="572070"/>
            <a:chOff x="6657814" y="1503809"/>
            <a:chExt cx="1797831" cy="572070"/>
          </a:xfrm>
        </p:grpSpPr>
        <p:sp>
          <p:nvSpPr>
            <p:cNvPr id="15" name="矩形: 圆角 14"/>
            <p:cNvSpPr/>
            <p:nvPr>
              <p:custDataLst>
                <p:tags r:id="rId18"/>
              </p:custDataLst>
            </p:nvPr>
          </p:nvSpPr>
          <p:spPr>
            <a:xfrm>
              <a:off x="6657814" y="1503809"/>
              <a:ext cx="1797831" cy="572070"/>
            </a:xfrm>
            <a:prstGeom prst="roundRect">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文本框 27"/>
            <p:cNvSpPr txBox="1"/>
            <p:nvPr>
              <p:custDataLst>
                <p:tags r:id="rId19"/>
              </p:custDataLst>
            </p:nvPr>
          </p:nvSpPr>
          <p:spPr>
            <a:xfrm>
              <a:off x="6834561" y="1589789"/>
              <a:ext cx="1444336" cy="398780"/>
            </a:xfrm>
            <a:prstGeom prst="rect">
              <a:avLst/>
            </a:prstGeom>
            <a:noFill/>
          </p:spPr>
          <p:txBody>
            <a:bodyPr wrap="square" rtlCol="0">
              <a:spAutoFit/>
            </a:bodyPr>
            <a:lstStyle/>
            <a:p>
              <a:pPr algn="ctr"/>
              <a:r>
                <a:rPr lang="en-US" altLang="zh-CN" sz="2000" b="1" dirty="0">
                  <a:solidFill>
                    <a:schemeClr val="bg1"/>
                  </a:solidFill>
                  <a:latin typeface="Times New Roman" panose="02020603050405020304" charset="0"/>
                  <a:cs typeface="Times New Roman" panose="02020603050405020304" charset="0"/>
                  <a:sym typeface="+mn-lt"/>
                </a:rPr>
                <a:t>Variable</a:t>
              </a:r>
            </a:p>
          </p:txBody>
        </p:sp>
      </p:grpSp>
      <p:sp>
        <p:nvSpPr>
          <p:cNvPr id="32" name="文本框 31"/>
          <p:cNvSpPr txBox="1"/>
          <p:nvPr>
            <p:custDataLst>
              <p:tags r:id="rId13"/>
            </p:custDataLst>
          </p:nvPr>
        </p:nvSpPr>
        <p:spPr>
          <a:xfrm>
            <a:off x="6512175" y="2796859"/>
            <a:ext cx="2089110" cy="1322070"/>
          </a:xfrm>
          <a:prstGeom prst="rect">
            <a:avLst/>
          </a:prstGeom>
          <a:noFill/>
        </p:spPr>
        <p:txBody>
          <a:bodyPr wrap="square" rtlCol="0">
            <a:spAutoFit/>
          </a:bodyPr>
          <a:lstStyle/>
          <a:p>
            <a:pPr algn="ctr">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Response variable:</a:t>
            </a:r>
          </a:p>
          <a:p>
            <a:pPr marL="0" lvl="0" indent="0" algn="l">
              <a:lnSpc>
                <a:spcPct val="200000"/>
              </a:lnSpc>
              <a:buNone/>
            </a:pPr>
            <a:r>
              <a:rPr lang="en-US" altLang="zh-CN" sz="2000" dirty="0">
                <a:solidFill>
                  <a:schemeClr val="tx2">
                    <a:lumMod val="50000"/>
                  </a:schemeClr>
                </a:solidFill>
                <a:latin typeface="Times New Roman" panose="02020603050405020304" charset="0"/>
                <a:cs typeface="Times New Roman" panose="02020603050405020304" charset="0"/>
                <a:sym typeface="+mn-lt"/>
              </a:rPr>
              <a:t>yes                    no</a:t>
            </a:r>
          </a:p>
        </p:txBody>
      </p:sp>
      <p:grpSp>
        <p:nvGrpSpPr>
          <p:cNvPr id="47" name="组合 46"/>
          <p:cNvGrpSpPr/>
          <p:nvPr>
            <p:custDataLst>
              <p:tags r:id="rId14"/>
            </p:custDataLst>
          </p:nvPr>
        </p:nvGrpSpPr>
        <p:grpSpPr>
          <a:xfrm>
            <a:off x="9571787" y="1503809"/>
            <a:ext cx="2300605" cy="572135"/>
            <a:chOff x="9571787" y="1503809"/>
            <a:chExt cx="2300605" cy="572135"/>
          </a:xfrm>
        </p:grpSpPr>
        <p:sp>
          <p:nvSpPr>
            <p:cNvPr id="16" name="矩形: 圆角 15"/>
            <p:cNvSpPr/>
            <p:nvPr>
              <p:custDataLst>
                <p:tags r:id="rId16"/>
              </p:custDataLst>
            </p:nvPr>
          </p:nvSpPr>
          <p:spPr>
            <a:xfrm>
              <a:off x="9571787" y="1503809"/>
              <a:ext cx="2279650" cy="572135"/>
            </a:xfrm>
            <a:prstGeom prst="roundRect">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custDataLst>
                <p:tags r:id="rId17"/>
              </p:custDataLst>
            </p:nvPr>
          </p:nvSpPr>
          <p:spPr>
            <a:xfrm>
              <a:off x="9571787" y="1567309"/>
              <a:ext cx="2300605" cy="398780"/>
            </a:xfrm>
            <a:prstGeom prst="rect">
              <a:avLst/>
            </a:prstGeom>
            <a:noFill/>
          </p:spPr>
          <p:txBody>
            <a:bodyPr wrap="square" rtlCol="0">
              <a:spAutoFit/>
            </a:bodyPr>
            <a:lstStyle/>
            <a:p>
              <a:pPr algn="ctr"/>
              <a:r>
                <a:rPr lang="en-US" altLang="zh-CN" sz="2000" b="1" dirty="0">
                  <a:solidFill>
                    <a:schemeClr val="bg1"/>
                  </a:solidFill>
                  <a:latin typeface="Times New Roman" panose="02020603050405020304" charset="0"/>
                  <a:cs typeface="Times New Roman" panose="02020603050405020304" charset="0"/>
                  <a:sym typeface="+mn-lt"/>
                </a:rPr>
                <a:t>Data</a:t>
              </a:r>
              <a:r>
                <a:rPr lang="en-US" altLang="zh-CN" sz="2000" b="1" dirty="0">
                  <a:solidFill>
                    <a:schemeClr val="bg1"/>
                  </a:solidFill>
                  <a:cs typeface="+mn-ea"/>
                  <a:sym typeface="+mn-lt"/>
                </a:rPr>
                <a:t> </a:t>
              </a:r>
              <a:r>
                <a:rPr lang="en-US" altLang="zh-CN" sz="2000" b="1" dirty="0">
                  <a:solidFill>
                    <a:schemeClr val="bg1"/>
                  </a:solidFill>
                  <a:latin typeface="Times New Roman" panose="02020603050405020304" charset="0"/>
                  <a:cs typeface="Times New Roman" panose="02020603050405020304" charset="0"/>
                  <a:sym typeface="+mn-lt"/>
                </a:rPr>
                <a:t>Processing</a:t>
              </a:r>
            </a:p>
          </p:txBody>
        </p:sp>
      </p:grpSp>
      <p:sp>
        <p:nvSpPr>
          <p:cNvPr id="33" name="文本框 32"/>
          <p:cNvSpPr txBox="1"/>
          <p:nvPr>
            <p:custDataLst>
              <p:tags r:id="rId15"/>
            </p:custDataLst>
          </p:nvPr>
        </p:nvSpPr>
        <p:spPr>
          <a:xfrm>
            <a:off x="9426148" y="2460944"/>
            <a:ext cx="2089110" cy="3169285"/>
          </a:xfrm>
          <a:prstGeom prst="rect">
            <a:avLst/>
          </a:prstGeom>
          <a:noFill/>
        </p:spPr>
        <p:txBody>
          <a:bodyPr wrap="square" rtlCol="0">
            <a:spAutoFit/>
          </a:bodyPr>
          <a:lstStyle/>
          <a:p>
            <a:pPr algn="l">
              <a:lnSpc>
                <a:spcPct val="200000"/>
              </a:lnSpc>
            </a:pPr>
            <a:r>
              <a:rPr lang="en-US" altLang="zh-CN" sz="2000" dirty="0">
                <a:solidFill>
                  <a:schemeClr val="tx2">
                    <a:lumMod val="50000"/>
                  </a:schemeClr>
                </a:solidFill>
                <a:latin typeface="Times New Roman" panose="02020603050405020304" charset="0"/>
                <a:cs typeface="Times New Roman" panose="02020603050405020304" charset="0"/>
                <a:sym typeface="+mn-lt"/>
              </a:rPr>
              <a:t>Divide "crl.tot" by 100 because the number is much larger than other data.</a:t>
            </a:r>
          </a:p>
        </p:txBody>
      </p:sp>
      <p:grpSp>
        <p:nvGrpSpPr>
          <p:cNvPr id="51" name="组合 50"/>
          <p:cNvGrpSpPr/>
          <p:nvPr/>
        </p:nvGrpSpPr>
        <p:grpSpPr>
          <a:xfrm rot="10800000">
            <a:off x="0" y="0"/>
            <a:ext cx="1413169" cy="1257302"/>
            <a:chOff x="4729271" y="2720371"/>
            <a:chExt cx="7462734" cy="4137630"/>
          </a:xfrm>
        </p:grpSpPr>
        <p:sp>
          <p:nvSpPr>
            <p:cNvPr id="52"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3"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55" name="组合 54"/>
          <p:cNvGrpSpPr/>
          <p:nvPr/>
        </p:nvGrpSpPr>
        <p:grpSpPr>
          <a:xfrm rot="10800000" flipH="1" flipV="1">
            <a:off x="10778838" y="5600698"/>
            <a:ext cx="1413169" cy="1257302"/>
            <a:chOff x="4729271" y="2720371"/>
            <a:chExt cx="7462734" cy="4137630"/>
          </a:xfrm>
        </p:grpSpPr>
        <p:sp>
          <p:nvSpPr>
            <p:cNvPr id="56"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7"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8"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902970" y="322580"/>
            <a:ext cx="3304540" cy="460375"/>
          </a:xfrm>
          <a:prstGeom prst="rect">
            <a:avLst/>
          </a:prstGeom>
          <a:noFill/>
        </p:spPr>
        <p:txBody>
          <a:bodyPr wrap="square" rtlCol="0">
            <a:spAutoFit/>
          </a:bodyPr>
          <a:lstStyle/>
          <a:p>
            <a:r>
              <a:rPr lang="en-US" altLang="zh-CN" sz="2400" b="1" dirty="0">
                <a:solidFill>
                  <a:srgbClr val="4E5976"/>
                </a:solidFill>
                <a:latin typeface="Times New Roman" panose="02020603050405020304" charset="0"/>
                <a:cs typeface="Times New Roman" panose="02020603050405020304" charset="0"/>
                <a:sym typeface="+mn-lt"/>
              </a:rPr>
              <a:t>Data Preparation</a:t>
            </a:r>
          </a:p>
        </p:txBody>
      </p:sp>
    </p:spTree>
  </p:cSld>
  <p:clrMapOvr>
    <a:masterClrMapping/>
  </p:clrMapOvr>
  <mc:AlternateContent xmlns:mc="http://schemas.openxmlformats.org/markup-compatibility/2006" xmlns:p14="http://schemas.microsoft.com/office/powerpoint/2010/main">
    <mc:Choice Requires="p14">
      <p:transition spd="slow" p14:dur="1250" advTm="0">
        <p14:conveyor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400" decel="100000"/>
                                        <p:tgtEl>
                                          <p:spTgt spid="44"/>
                                        </p:tgtEl>
                                      </p:cBhvr>
                                    </p:animEffect>
                                    <p:anim calcmode="lin" valueType="num">
                                      <p:cBhvr>
                                        <p:cTn id="8" dur="400" decel="100000" fill="hold"/>
                                        <p:tgtEl>
                                          <p:spTgt spid="44"/>
                                        </p:tgtEl>
                                        <p:attrNameLst>
                                          <p:attrName>style.rotation</p:attrName>
                                        </p:attrNameLst>
                                      </p:cBhvr>
                                      <p:tavLst>
                                        <p:tav tm="0">
                                          <p:val>
                                            <p:fltVal val="-90"/>
                                          </p:val>
                                        </p:tav>
                                        <p:tav tm="100000">
                                          <p:val>
                                            <p:fltVal val="0"/>
                                          </p:val>
                                        </p:tav>
                                      </p:tavLst>
                                    </p:anim>
                                    <p:anim calcmode="lin" valueType="num">
                                      <p:cBhvr>
                                        <p:cTn id="9" dur="400" decel="100000" fill="hold"/>
                                        <p:tgtEl>
                                          <p:spTgt spid="44"/>
                                        </p:tgtEl>
                                        <p:attrNameLst>
                                          <p:attrName>ppt_x</p:attrName>
                                        </p:attrNameLst>
                                      </p:cBhvr>
                                      <p:tavLst>
                                        <p:tav tm="0">
                                          <p:val>
                                            <p:strVal val="#ppt_x+0.4"/>
                                          </p:val>
                                        </p:tav>
                                        <p:tav tm="100000">
                                          <p:val>
                                            <p:strVal val="#ppt_x-0.05"/>
                                          </p:val>
                                        </p:tav>
                                      </p:tavLst>
                                    </p:anim>
                                    <p:anim calcmode="lin" valueType="num">
                                      <p:cBhvr>
                                        <p:cTn id="10" dur="400" decel="100000" fill="hold"/>
                                        <p:tgtEl>
                                          <p:spTgt spid="44"/>
                                        </p:tgtEl>
                                        <p:attrNameLst>
                                          <p:attrName>ppt_y</p:attrName>
                                        </p:attrNameLst>
                                      </p:cBhvr>
                                      <p:tavLst>
                                        <p:tav tm="0">
                                          <p:val>
                                            <p:strVal val="#ppt_y-0.4"/>
                                          </p:val>
                                        </p:tav>
                                        <p:tav tm="100000">
                                          <p:val>
                                            <p:strVal val="#ppt_y+0.1"/>
                                          </p:val>
                                        </p:tav>
                                      </p:tavLst>
                                    </p:anim>
                                    <p:anim calcmode="lin" valueType="num">
                                      <p:cBhvr>
                                        <p:cTn id="11" dur="100" accel="100000" fill="hold">
                                          <p:stCondLst>
                                            <p:cond delay="400"/>
                                          </p:stCondLst>
                                        </p:cTn>
                                        <p:tgtEl>
                                          <p:spTgt spid="44"/>
                                        </p:tgtEl>
                                        <p:attrNameLst>
                                          <p:attrName>ppt_x</p:attrName>
                                        </p:attrNameLst>
                                      </p:cBhvr>
                                      <p:tavLst>
                                        <p:tav tm="0">
                                          <p:val>
                                            <p:strVal val="#ppt_x-0.05"/>
                                          </p:val>
                                        </p:tav>
                                        <p:tav tm="100000">
                                          <p:val>
                                            <p:strVal val="#ppt_x"/>
                                          </p:val>
                                        </p:tav>
                                      </p:tavLst>
                                    </p:anim>
                                    <p:anim calcmode="lin" valueType="num">
                                      <p:cBhvr>
                                        <p:cTn id="12" dur="100" accel="100000" fill="hold">
                                          <p:stCondLst>
                                            <p:cond delay="4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500"/>
                            </p:stCondLst>
                            <p:childTnLst>
                              <p:par>
                                <p:cTn id="14" presetID="47"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anim calcmode="lin" valueType="num">
                                      <p:cBhvr>
                                        <p:cTn id="17" dur="500" fill="hold"/>
                                        <p:tgtEl>
                                          <p:spTgt spid="18"/>
                                        </p:tgtEl>
                                        <p:attrNameLst>
                                          <p:attrName>ppt_x</p:attrName>
                                        </p:attrNameLst>
                                      </p:cBhvr>
                                      <p:tavLst>
                                        <p:tav tm="0">
                                          <p:val>
                                            <p:strVal val="#ppt_x"/>
                                          </p:val>
                                        </p:tav>
                                        <p:tav tm="100000">
                                          <p:val>
                                            <p:strVal val="#ppt_x"/>
                                          </p:val>
                                        </p:tav>
                                      </p:tavLst>
                                    </p:anim>
                                    <p:anim calcmode="lin" valueType="num">
                                      <p:cBhvr>
                                        <p:cTn id="18" dur="500" fill="hold"/>
                                        <p:tgtEl>
                                          <p:spTgt spid="18"/>
                                        </p:tgtEl>
                                        <p:attrNameLst>
                                          <p:attrName>ppt_y</p:attrName>
                                        </p:attrNameLst>
                                      </p:cBhvr>
                                      <p:tavLst>
                                        <p:tav tm="0">
                                          <p:val>
                                            <p:strVal val="#ppt_y-.1"/>
                                          </p:val>
                                        </p:tav>
                                        <p:tav tm="100000">
                                          <p:val>
                                            <p:strVal val="#ppt_y"/>
                                          </p:val>
                                        </p:tav>
                                      </p:tavLst>
                                    </p:anim>
                                  </p:childTnLst>
                                </p:cTn>
                              </p:par>
                              <p:par>
                                <p:cTn id="19" presetID="12" presetClass="entr" presetSubtype="4"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p:tgtEl>
                                          <p:spTgt spid="30"/>
                                        </p:tgtEl>
                                        <p:attrNameLst>
                                          <p:attrName>ppt_y</p:attrName>
                                        </p:attrNameLst>
                                      </p:cBhvr>
                                      <p:tavLst>
                                        <p:tav tm="0">
                                          <p:val>
                                            <p:strVal val="#ppt_y+#ppt_h*1.125000"/>
                                          </p:val>
                                        </p:tav>
                                        <p:tav tm="100000">
                                          <p:val>
                                            <p:strVal val="#ppt_y"/>
                                          </p:val>
                                        </p:tav>
                                      </p:tavLst>
                                    </p:anim>
                                    <p:animEffect transition="in" filter="wipe(up)">
                                      <p:cBhvr>
                                        <p:cTn id="22" dur="500"/>
                                        <p:tgtEl>
                                          <p:spTgt spid="30"/>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398" decel="100000"/>
                                        <p:tgtEl>
                                          <p:spTgt spid="45"/>
                                        </p:tgtEl>
                                      </p:cBhvr>
                                    </p:animEffect>
                                    <p:anim calcmode="lin" valueType="num">
                                      <p:cBhvr>
                                        <p:cTn id="32" dur="398" decel="100000" fill="hold"/>
                                        <p:tgtEl>
                                          <p:spTgt spid="45"/>
                                        </p:tgtEl>
                                        <p:attrNameLst>
                                          <p:attrName>style.rotation</p:attrName>
                                        </p:attrNameLst>
                                      </p:cBhvr>
                                      <p:tavLst>
                                        <p:tav tm="0">
                                          <p:val>
                                            <p:fltVal val="-90"/>
                                          </p:val>
                                        </p:tav>
                                        <p:tav tm="100000">
                                          <p:val>
                                            <p:fltVal val="0"/>
                                          </p:val>
                                        </p:tav>
                                      </p:tavLst>
                                    </p:anim>
                                    <p:anim calcmode="lin" valueType="num">
                                      <p:cBhvr>
                                        <p:cTn id="33" dur="398" decel="100000" fill="hold"/>
                                        <p:tgtEl>
                                          <p:spTgt spid="45"/>
                                        </p:tgtEl>
                                        <p:attrNameLst>
                                          <p:attrName>ppt_x</p:attrName>
                                        </p:attrNameLst>
                                      </p:cBhvr>
                                      <p:tavLst>
                                        <p:tav tm="0">
                                          <p:val>
                                            <p:strVal val="#ppt_x+0.4"/>
                                          </p:val>
                                        </p:tav>
                                        <p:tav tm="100000">
                                          <p:val>
                                            <p:strVal val="#ppt_x-0.05"/>
                                          </p:val>
                                        </p:tav>
                                      </p:tavLst>
                                    </p:anim>
                                    <p:anim calcmode="lin" valueType="num">
                                      <p:cBhvr>
                                        <p:cTn id="34" dur="398" decel="100000" fill="hold"/>
                                        <p:tgtEl>
                                          <p:spTgt spid="45"/>
                                        </p:tgtEl>
                                        <p:attrNameLst>
                                          <p:attrName>ppt_y</p:attrName>
                                        </p:attrNameLst>
                                      </p:cBhvr>
                                      <p:tavLst>
                                        <p:tav tm="0">
                                          <p:val>
                                            <p:strVal val="#ppt_y-0.4"/>
                                          </p:val>
                                        </p:tav>
                                        <p:tav tm="100000">
                                          <p:val>
                                            <p:strVal val="#ppt_y+0.1"/>
                                          </p:val>
                                        </p:tav>
                                      </p:tavLst>
                                    </p:anim>
                                    <p:anim calcmode="lin" valueType="num">
                                      <p:cBhvr>
                                        <p:cTn id="35" dur="2" accel="100000" fill="hold">
                                          <p:stCondLst>
                                            <p:cond delay="499"/>
                                          </p:stCondLst>
                                        </p:cTn>
                                        <p:tgtEl>
                                          <p:spTgt spid="45"/>
                                        </p:tgtEl>
                                        <p:attrNameLst>
                                          <p:attrName>ppt_x</p:attrName>
                                        </p:attrNameLst>
                                      </p:cBhvr>
                                      <p:tavLst>
                                        <p:tav tm="0">
                                          <p:val>
                                            <p:strVal val="#ppt_x-0.05"/>
                                          </p:val>
                                        </p:tav>
                                        <p:tav tm="100000">
                                          <p:val>
                                            <p:strVal val="#ppt_x"/>
                                          </p:val>
                                        </p:tav>
                                      </p:tavLst>
                                    </p:anim>
                                    <p:anim calcmode="lin" valueType="num">
                                      <p:cBhvr>
                                        <p:cTn id="36" dur="2" accel="100000" fill="hold">
                                          <p:stCondLst>
                                            <p:cond delay="499"/>
                                          </p:stCondLst>
                                        </p:cTn>
                                        <p:tgtEl>
                                          <p:spTgt spid="45"/>
                                        </p:tgtEl>
                                        <p:attrNameLst>
                                          <p:attrName>ppt_y</p:attrName>
                                        </p:attrNameLst>
                                      </p:cBhvr>
                                      <p:tavLst>
                                        <p:tav tm="0">
                                          <p:val>
                                            <p:strVal val="#ppt_y+0.1"/>
                                          </p:val>
                                        </p:tav>
                                        <p:tav tm="100000">
                                          <p:val>
                                            <p:strVal val="#ppt_y"/>
                                          </p:val>
                                        </p:tav>
                                      </p:tavLst>
                                    </p:anim>
                                  </p:childTnLst>
                                </p:cTn>
                              </p:par>
                            </p:childTnLst>
                          </p:cTn>
                        </p:par>
                        <p:par>
                          <p:cTn id="37" fill="hold">
                            <p:stCondLst>
                              <p:cond delay="1000"/>
                            </p:stCondLst>
                            <p:childTnLst>
                              <p:par>
                                <p:cTn id="38" presetID="47" presetClass="entr" presetSubtype="0"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anim calcmode="lin" valueType="num">
                                      <p:cBhvr>
                                        <p:cTn id="41" dur="500" fill="hold"/>
                                        <p:tgtEl>
                                          <p:spTgt spid="40"/>
                                        </p:tgtEl>
                                        <p:attrNameLst>
                                          <p:attrName>ppt_x</p:attrName>
                                        </p:attrNameLst>
                                      </p:cBhvr>
                                      <p:tavLst>
                                        <p:tav tm="0">
                                          <p:val>
                                            <p:strVal val="#ppt_x"/>
                                          </p:val>
                                        </p:tav>
                                        <p:tav tm="100000">
                                          <p:val>
                                            <p:strVal val="#ppt_x"/>
                                          </p:val>
                                        </p:tav>
                                      </p:tavLst>
                                    </p:anim>
                                    <p:anim calcmode="lin" valueType="num">
                                      <p:cBhvr>
                                        <p:cTn id="42" dur="500" fill="hold"/>
                                        <p:tgtEl>
                                          <p:spTgt spid="40"/>
                                        </p:tgtEl>
                                        <p:attrNameLst>
                                          <p:attrName>ppt_y</p:attrName>
                                        </p:attrNameLst>
                                      </p:cBhvr>
                                      <p:tavLst>
                                        <p:tav tm="0">
                                          <p:val>
                                            <p:strVal val="#ppt_y-.1"/>
                                          </p:val>
                                        </p:tav>
                                        <p:tav tm="100000">
                                          <p:val>
                                            <p:strVal val="#ppt_y"/>
                                          </p:val>
                                        </p:tav>
                                      </p:tavLst>
                                    </p:anim>
                                  </p:childTnLst>
                                </p:cTn>
                              </p:par>
                              <p:par>
                                <p:cTn id="43" presetID="12" presetClass="entr" presetSubtype="4"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p:tgtEl>
                                          <p:spTgt spid="31"/>
                                        </p:tgtEl>
                                        <p:attrNameLst>
                                          <p:attrName>ppt_y</p:attrName>
                                        </p:attrNameLst>
                                      </p:cBhvr>
                                      <p:tavLst>
                                        <p:tav tm="0">
                                          <p:val>
                                            <p:strVal val="#ppt_y+#ppt_h*1.125000"/>
                                          </p:val>
                                        </p:tav>
                                        <p:tav tm="100000">
                                          <p:val>
                                            <p:strVal val="#ppt_y"/>
                                          </p:val>
                                        </p:tav>
                                      </p:tavLst>
                                    </p:anim>
                                    <p:animEffect transition="in" filter="wipe(up)">
                                      <p:cBhvr>
                                        <p:cTn id="46" dur="500"/>
                                        <p:tgtEl>
                                          <p:spTgt spid="31"/>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left)">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30"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398" decel="100000"/>
                                        <p:tgtEl>
                                          <p:spTgt spid="46"/>
                                        </p:tgtEl>
                                      </p:cBhvr>
                                    </p:animEffect>
                                    <p:anim calcmode="lin" valueType="num">
                                      <p:cBhvr>
                                        <p:cTn id="56" dur="398" decel="100000" fill="hold"/>
                                        <p:tgtEl>
                                          <p:spTgt spid="46"/>
                                        </p:tgtEl>
                                        <p:attrNameLst>
                                          <p:attrName>style.rotation</p:attrName>
                                        </p:attrNameLst>
                                      </p:cBhvr>
                                      <p:tavLst>
                                        <p:tav tm="0">
                                          <p:val>
                                            <p:fltVal val="-90"/>
                                          </p:val>
                                        </p:tav>
                                        <p:tav tm="100000">
                                          <p:val>
                                            <p:fltVal val="0"/>
                                          </p:val>
                                        </p:tav>
                                      </p:tavLst>
                                    </p:anim>
                                    <p:anim calcmode="lin" valueType="num">
                                      <p:cBhvr>
                                        <p:cTn id="57" dur="398" decel="100000" fill="hold"/>
                                        <p:tgtEl>
                                          <p:spTgt spid="46"/>
                                        </p:tgtEl>
                                        <p:attrNameLst>
                                          <p:attrName>ppt_x</p:attrName>
                                        </p:attrNameLst>
                                      </p:cBhvr>
                                      <p:tavLst>
                                        <p:tav tm="0">
                                          <p:val>
                                            <p:strVal val="#ppt_x+0.4"/>
                                          </p:val>
                                        </p:tav>
                                        <p:tav tm="100000">
                                          <p:val>
                                            <p:strVal val="#ppt_x-0.05"/>
                                          </p:val>
                                        </p:tav>
                                      </p:tavLst>
                                    </p:anim>
                                    <p:anim calcmode="lin" valueType="num">
                                      <p:cBhvr>
                                        <p:cTn id="58" dur="398" decel="100000" fill="hold"/>
                                        <p:tgtEl>
                                          <p:spTgt spid="46"/>
                                        </p:tgtEl>
                                        <p:attrNameLst>
                                          <p:attrName>ppt_y</p:attrName>
                                        </p:attrNameLst>
                                      </p:cBhvr>
                                      <p:tavLst>
                                        <p:tav tm="0">
                                          <p:val>
                                            <p:strVal val="#ppt_y-0.4"/>
                                          </p:val>
                                        </p:tav>
                                        <p:tav tm="100000">
                                          <p:val>
                                            <p:strVal val="#ppt_y+0.1"/>
                                          </p:val>
                                        </p:tav>
                                      </p:tavLst>
                                    </p:anim>
                                    <p:anim calcmode="lin" valueType="num">
                                      <p:cBhvr>
                                        <p:cTn id="59" dur="2" accel="100000" fill="hold">
                                          <p:stCondLst>
                                            <p:cond delay="499"/>
                                          </p:stCondLst>
                                        </p:cTn>
                                        <p:tgtEl>
                                          <p:spTgt spid="46"/>
                                        </p:tgtEl>
                                        <p:attrNameLst>
                                          <p:attrName>ppt_x</p:attrName>
                                        </p:attrNameLst>
                                      </p:cBhvr>
                                      <p:tavLst>
                                        <p:tav tm="0">
                                          <p:val>
                                            <p:strVal val="#ppt_x-0.05"/>
                                          </p:val>
                                        </p:tav>
                                        <p:tav tm="100000">
                                          <p:val>
                                            <p:strVal val="#ppt_x"/>
                                          </p:val>
                                        </p:tav>
                                      </p:tavLst>
                                    </p:anim>
                                    <p:anim calcmode="lin" valueType="num">
                                      <p:cBhvr>
                                        <p:cTn id="60" dur="2" accel="100000" fill="hold">
                                          <p:stCondLst>
                                            <p:cond delay="499"/>
                                          </p:stCondLst>
                                        </p:cTn>
                                        <p:tgtEl>
                                          <p:spTgt spid="46"/>
                                        </p:tgtEl>
                                        <p:attrNameLst>
                                          <p:attrName>ppt_y</p:attrName>
                                        </p:attrNameLst>
                                      </p:cBhvr>
                                      <p:tavLst>
                                        <p:tav tm="0">
                                          <p:val>
                                            <p:strVal val="#ppt_y+0.1"/>
                                          </p:val>
                                        </p:tav>
                                        <p:tav tm="100000">
                                          <p:val>
                                            <p:strVal val="#ppt_y"/>
                                          </p:val>
                                        </p:tav>
                                      </p:tavLst>
                                    </p:anim>
                                  </p:childTnLst>
                                </p:cTn>
                              </p:par>
                            </p:childTnLst>
                          </p:cTn>
                        </p:par>
                        <p:par>
                          <p:cTn id="61" fill="hold">
                            <p:stCondLst>
                              <p:cond delay="1000"/>
                            </p:stCondLst>
                            <p:childTnLst>
                              <p:par>
                                <p:cTn id="62" presetID="47" presetClass="entr" presetSubtype="0" fill="hold" grpId="0" nodeType="afterEffect">
                                  <p:stCondLst>
                                    <p:cond delay="0"/>
                                  </p:stCondLst>
                                  <p:childTnLst>
                                    <p:set>
                                      <p:cBhvr>
                                        <p:cTn id="63" dur="1" fill="hold">
                                          <p:stCondLst>
                                            <p:cond delay="0"/>
                                          </p:stCondLst>
                                        </p:cTn>
                                        <p:tgtEl>
                                          <p:spTgt spid="41"/>
                                        </p:tgtEl>
                                        <p:attrNameLst>
                                          <p:attrName>style.visibility</p:attrName>
                                        </p:attrNameLst>
                                      </p:cBhvr>
                                      <p:to>
                                        <p:strVal val="visible"/>
                                      </p:to>
                                    </p:set>
                                    <p:animEffect transition="in" filter="fade">
                                      <p:cBhvr>
                                        <p:cTn id="64" dur="500"/>
                                        <p:tgtEl>
                                          <p:spTgt spid="41"/>
                                        </p:tgtEl>
                                      </p:cBhvr>
                                    </p:animEffect>
                                    <p:anim calcmode="lin" valueType="num">
                                      <p:cBhvr>
                                        <p:cTn id="65" dur="500" fill="hold"/>
                                        <p:tgtEl>
                                          <p:spTgt spid="41"/>
                                        </p:tgtEl>
                                        <p:attrNameLst>
                                          <p:attrName>ppt_x</p:attrName>
                                        </p:attrNameLst>
                                      </p:cBhvr>
                                      <p:tavLst>
                                        <p:tav tm="0">
                                          <p:val>
                                            <p:strVal val="#ppt_x"/>
                                          </p:val>
                                        </p:tav>
                                        <p:tav tm="100000">
                                          <p:val>
                                            <p:strVal val="#ppt_x"/>
                                          </p:val>
                                        </p:tav>
                                      </p:tavLst>
                                    </p:anim>
                                    <p:anim calcmode="lin" valueType="num">
                                      <p:cBhvr>
                                        <p:cTn id="66" dur="500" fill="hold"/>
                                        <p:tgtEl>
                                          <p:spTgt spid="41"/>
                                        </p:tgtEl>
                                        <p:attrNameLst>
                                          <p:attrName>ppt_y</p:attrName>
                                        </p:attrNameLst>
                                      </p:cBhvr>
                                      <p:tavLst>
                                        <p:tav tm="0">
                                          <p:val>
                                            <p:strVal val="#ppt_y-.1"/>
                                          </p:val>
                                        </p:tav>
                                        <p:tav tm="100000">
                                          <p:val>
                                            <p:strVal val="#ppt_y"/>
                                          </p:val>
                                        </p:tav>
                                      </p:tavLst>
                                    </p:anim>
                                  </p:childTnLst>
                                </p:cTn>
                              </p:par>
                              <p:par>
                                <p:cTn id="67" presetID="12" presetClass="entr" presetSubtype="4" fill="hold" grpId="0" nodeType="with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p:tgtEl>
                                          <p:spTgt spid="32"/>
                                        </p:tgtEl>
                                        <p:attrNameLst>
                                          <p:attrName>ppt_y</p:attrName>
                                        </p:attrNameLst>
                                      </p:cBhvr>
                                      <p:tavLst>
                                        <p:tav tm="0">
                                          <p:val>
                                            <p:strVal val="#ppt_y+#ppt_h*1.125000"/>
                                          </p:val>
                                        </p:tav>
                                        <p:tav tm="100000">
                                          <p:val>
                                            <p:strVal val="#ppt_y"/>
                                          </p:val>
                                        </p:tav>
                                      </p:tavLst>
                                    </p:anim>
                                    <p:animEffect transition="in" filter="wipe(up)">
                                      <p:cBhvr>
                                        <p:cTn id="70" dur="500"/>
                                        <p:tgtEl>
                                          <p:spTgt spid="32"/>
                                        </p:tgtEl>
                                      </p:cBhvr>
                                    </p:animEffect>
                                  </p:childTnLst>
                                </p:cTn>
                              </p:par>
                            </p:childTnLst>
                          </p:cTn>
                        </p:par>
                        <p:par>
                          <p:cTn id="71" fill="hold">
                            <p:stCondLst>
                              <p:cond delay="1500"/>
                            </p:stCondLst>
                            <p:childTnLst>
                              <p:par>
                                <p:cTn id="72" presetID="22" presetClass="entr" presetSubtype="8" fill="hold" nodeType="after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left)">
                                      <p:cBhvr>
                                        <p:cTn id="74" dur="500"/>
                                        <p:tgtEl>
                                          <p:spTgt spid="24"/>
                                        </p:tgtEl>
                                      </p:cBhvr>
                                    </p:animEffect>
                                  </p:childTnLst>
                                </p:cTn>
                              </p:par>
                            </p:childTnLst>
                          </p:cTn>
                        </p:par>
                      </p:childTnLst>
                    </p:cTn>
                  </p:par>
                  <p:par>
                    <p:cTn id="75" fill="hold">
                      <p:stCondLst>
                        <p:cond delay="indefinite"/>
                      </p:stCondLst>
                      <p:childTnLst>
                        <p:par>
                          <p:cTn id="76" fill="hold">
                            <p:stCondLst>
                              <p:cond delay="0"/>
                            </p:stCondLst>
                            <p:childTnLst>
                              <p:par>
                                <p:cTn id="77" presetID="30" presetClass="entr" presetSubtype="0" fill="hold" nodeType="clickEffect">
                                  <p:stCondLst>
                                    <p:cond delay="0"/>
                                  </p:stCondLst>
                                  <p:childTnLst>
                                    <p:set>
                                      <p:cBhvr>
                                        <p:cTn id="78" dur="1" fill="hold">
                                          <p:stCondLst>
                                            <p:cond delay="0"/>
                                          </p:stCondLst>
                                        </p:cTn>
                                        <p:tgtEl>
                                          <p:spTgt spid="47"/>
                                        </p:tgtEl>
                                        <p:attrNameLst>
                                          <p:attrName>style.visibility</p:attrName>
                                        </p:attrNameLst>
                                      </p:cBhvr>
                                      <p:to>
                                        <p:strVal val="visible"/>
                                      </p:to>
                                    </p:set>
                                    <p:animEffect transition="in" filter="fade">
                                      <p:cBhvr>
                                        <p:cTn id="79" dur="398" decel="100000"/>
                                        <p:tgtEl>
                                          <p:spTgt spid="47"/>
                                        </p:tgtEl>
                                      </p:cBhvr>
                                    </p:animEffect>
                                    <p:anim calcmode="lin" valueType="num">
                                      <p:cBhvr>
                                        <p:cTn id="80" dur="398" decel="100000" fill="hold"/>
                                        <p:tgtEl>
                                          <p:spTgt spid="47"/>
                                        </p:tgtEl>
                                        <p:attrNameLst>
                                          <p:attrName>style.rotation</p:attrName>
                                        </p:attrNameLst>
                                      </p:cBhvr>
                                      <p:tavLst>
                                        <p:tav tm="0">
                                          <p:val>
                                            <p:fltVal val="-90"/>
                                          </p:val>
                                        </p:tav>
                                        <p:tav tm="100000">
                                          <p:val>
                                            <p:fltVal val="0"/>
                                          </p:val>
                                        </p:tav>
                                      </p:tavLst>
                                    </p:anim>
                                    <p:anim calcmode="lin" valueType="num">
                                      <p:cBhvr>
                                        <p:cTn id="81" dur="398" decel="100000" fill="hold"/>
                                        <p:tgtEl>
                                          <p:spTgt spid="47"/>
                                        </p:tgtEl>
                                        <p:attrNameLst>
                                          <p:attrName>ppt_x</p:attrName>
                                        </p:attrNameLst>
                                      </p:cBhvr>
                                      <p:tavLst>
                                        <p:tav tm="0">
                                          <p:val>
                                            <p:strVal val="#ppt_x+0.4"/>
                                          </p:val>
                                        </p:tav>
                                        <p:tav tm="100000">
                                          <p:val>
                                            <p:strVal val="#ppt_x-0.05"/>
                                          </p:val>
                                        </p:tav>
                                      </p:tavLst>
                                    </p:anim>
                                    <p:anim calcmode="lin" valueType="num">
                                      <p:cBhvr>
                                        <p:cTn id="82" dur="398" decel="100000" fill="hold"/>
                                        <p:tgtEl>
                                          <p:spTgt spid="47"/>
                                        </p:tgtEl>
                                        <p:attrNameLst>
                                          <p:attrName>ppt_y</p:attrName>
                                        </p:attrNameLst>
                                      </p:cBhvr>
                                      <p:tavLst>
                                        <p:tav tm="0">
                                          <p:val>
                                            <p:strVal val="#ppt_y-0.4"/>
                                          </p:val>
                                        </p:tav>
                                        <p:tav tm="100000">
                                          <p:val>
                                            <p:strVal val="#ppt_y+0.1"/>
                                          </p:val>
                                        </p:tav>
                                      </p:tavLst>
                                    </p:anim>
                                    <p:anim calcmode="lin" valueType="num">
                                      <p:cBhvr>
                                        <p:cTn id="83" dur="2" accel="100000" fill="hold">
                                          <p:stCondLst>
                                            <p:cond delay="499"/>
                                          </p:stCondLst>
                                        </p:cTn>
                                        <p:tgtEl>
                                          <p:spTgt spid="47"/>
                                        </p:tgtEl>
                                        <p:attrNameLst>
                                          <p:attrName>ppt_x</p:attrName>
                                        </p:attrNameLst>
                                      </p:cBhvr>
                                      <p:tavLst>
                                        <p:tav tm="0">
                                          <p:val>
                                            <p:strVal val="#ppt_x-0.05"/>
                                          </p:val>
                                        </p:tav>
                                        <p:tav tm="100000">
                                          <p:val>
                                            <p:strVal val="#ppt_x"/>
                                          </p:val>
                                        </p:tav>
                                      </p:tavLst>
                                    </p:anim>
                                    <p:anim calcmode="lin" valueType="num">
                                      <p:cBhvr>
                                        <p:cTn id="84" dur="2" accel="100000" fill="hold">
                                          <p:stCondLst>
                                            <p:cond delay="499"/>
                                          </p:stCondLst>
                                        </p:cTn>
                                        <p:tgtEl>
                                          <p:spTgt spid="47"/>
                                        </p:tgtEl>
                                        <p:attrNameLst>
                                          <p:attrName>ppt_y</p:attrName>
                                        </p:attrNameLst>
                                      </p:cBhvr>
                                      <p:tavLst>
                                        <p:tav tm="0">
                                          <p:val>
                                            <p:strVal val="#ppt_y+0.1"/>
                                          </p:val>
                                        </p:tav>
                                        <p:tav tm="100000">
                                          <p:val>
                                            <p:strVal val="#ppt_y"/>
                                          </p:val>
                                        </p:tav>
                                      </p:tavLst>
                                    </p:anim>
                                  </p:childTnLst>
                                </p:cTn>
                              </p:par>
                            </p:childTnLst>
                          </p:cTn>
                        </p:par>
                        <p:par>
                          <p:cTn id="85" fill="hold">
                            <p:stCondLst>
                              <p:cond delay="1000"/>
                            </p:stCondLst>
                            <p:childTnLst>
                              <p:par>
                                <p:cTn id="86" presetID="47" presetClass="entr" presetSubtype="0"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500"/>
                                        <p:tgtEl>
                                          <p:spTgt spid="42"/>
                                        </p:tgtEl>
                                      </p:cBhvr>
                                    </p:animEffect>
                                    <p:anim calcmode="lin" valueType="num">
                                      <p:cBhvr>
                                        <p:cTn id="89" dur="500" fill="hold"/>
                                        <p:tgtEl>
                                          <p:spTgt spid="42"/>
                                        </p:tgtEl>
                                        <p:attrNameLst>
                                          <p:attrName>ppt_x</p:attrName>
                                        </p:attrNameLst>
                                      </p:cBhvr>
                                      <p:tavLst>
                                        <p:tav tm="0">
                                          <p:val>
                                            <p:strVal val="#ppt_x"/>
                                          </p:val>
                                        </p:tav>
                                        <p:tav tm="100000">
                                          <p:val>
                                            <p:strVal val="#ppt_x"/>
                                          </p:val>
                                        </p:tav>
                                      </p:tavLst>
                                    </p:anim>
                                    <p:anim calcmode="lin" valueType="num">
                                      <p:cBhvr>
                                        <p:cTn id="90" dur="500" fill="hold"/>
                                        <p:tgtEl>
                                          <p:spTgt spid="42"/>
                                        </p:tgtEl>
                                        <p:attrNameLst>
                                          <p:attrName>ppt_y</p:attrName>
                                        </p:attrNameLst>
                                      </p:cBhvr>
                                      <p:tavLst>
                                        <p:tav tm="0">
                                          <p:val>
                                            <p:strVal val="#ppt_y-.1"/>
                                          </p:val>
                                        </p:tav>
                                        <p:tav tm="100000">
                                          <p:val>
                                            <p:strVal val="#ppt_y"/>
                                          </p:val>
                                        </p:tav>
                                      </p:tavLst>
                                    </p:anim>
                                  </p:childTnLst>
                                </p:cTn>
                              </p:par>
                              <p:par>
                                <p:cTn id="91" presetID="12" presetClass="entr" presetSubtype="4"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anim calcmode="lin" valueType="num">
                                      <p:cBhvr additive="base">
                                        <p:cTn id="93" dur="500"/>
                                        <p:tgtEl>
                                          <p:spTgt spid="33"/>
                                        </p:tgtEl>
                                        <p:attrNameLst>
                                          <p:attrName>ppt_y</p:attrName>
                                        </p:attrNameLst>
                                      </p:cBhvr>
                                      <p:tavLst>
                                        <p:tav tm="0">
                                          <p:val>
                                            <p:strVal val="#ppt_y+#ppt_h*1.125000"/>
                                          </p:val>
                                        </p:tav>
                                        <p:tav tm="100000">
                                          <p:val>
                                            <p:strVal val="#ppt_y"/>
                                          </p:val>
                                        </p:tav>
                                      </p:tavLst>
                                    </p:anim>
                                    <p:animEffect transition="in" filter="wipe(up)">
                                      <p:cBhvr>
                                        <p:cTn id="9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18" grpId="0" animBg="1"/>
      <p:bldP spid="30" grpId="0"/>
      <p:bldP spid="31" grpId="0"/>
      <p:bldP spid="32" grpId="0"/>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rot="10800000">
            <a:off x="0" y="0"/>
            <a:ext cx="1413169" cy="1257302"/>
            <a:chOff x="4729271" y="2720371"/>
            <a:chExt cx="7462734" cy="4137630"/>
          </a:xfrm>
        </p:grpSpPr>
        <p:sp>
          <p:nvSpPr>
            <p:cNvPr id="23"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7" name="组合 26"/>
          <p:cNvGrpSpPr/>
          <p:nvPr/>
        </p:nvGrpSpPr>
        <p:grpSpPr>
          <a:xfrm rot="10800000" flipH="1" flipV="1">
            <a:off x="10778838" y="5600698"/>
            <a:ext cx="1413169" cy="1257302"/>
            <a:chOff x="4729271" y="2720371"/>
            <a:chExt cx="7462734" cy="4137630"/>
          </a:xfrm>
        </p:grpSpPr>
        <p:sp>
          <p:nvSpPr>
            <p:cNvPr id="29"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122045" y="329565"/>
            <a:ext cx="3683000" cy="460375"/>
          </a:xfrm>
          <a:prstGeom prst="rect">
            <a:avLst/>
          </a:prstGeom>
          <a:noFill/>
        </p:spPr>
        <p:txBody>
          <a:bodyPr wrap="square" rtlCol="0">
            <a:spAutoFit/>
          </a:bodyPr>
          <a:lstStyle/>
          <a:p>
            <a:r>
              <a:rPr lang="en-US" altLang="zh-CN" sz="2400" b="1" spc="600" dirty="0">
                <a:solidFill>
                  <a:srgbClr val="4E5976"/>
                </a:solidFill>
                <a:latin typeface="Times New Roman" panose="02020603050405020304" charset="0"/>
                <a:cs typeface="Times New Roman" panose="02020603050405020304" charset="0"/>
                <a:sym typeface="+mn-lt"/>
              </a:rPr>
              <a:t>Summary of Data</a:t>
            </a:r>
          </a:p>
        </p:txBody>
      </p:sp>
      <p:pic>
        <p:nvPicPr>
          <p:cNvPr id="4" name="图片 3" descr="data summary"/>
          <p:cNvPicPr>
            <a:picLocks noChangeAspect="1"/>
          </p:cNvPicPr>
          <p:nvPr/>
        </p:nvPicPr>
        <p:blipFill>
          <a:blip r:embed="rId2"/>
          <a:stretch>
            <a:fillRect/>
          </a:stretch>
        </p:blipFill>
        <p:spPr>
          <a:xfrm>
            <a:off x="1787525" y="789940"/>
            <a:ext cx="8616950" cy="4356100"/>
          </a:xfrm>
          <a:prstGeom prst="rect">
            <a:avLst/>
          </a:prstGeom>
        </p:spPr>
      </p:pic>
      <p:pic>
        <p:nvPicPr>
          <p:cNvPr id="6" name="图片 5" descr="data summary2"/>
          <p:cNvPicPr>
            <a:picLocks noChangeAspect="1"/>
          </p:cNvPicPr>
          <p:nvPr/>
        </p:nvPicPr>
        <p:blipFill>
          <a:blip r:embed="rId3"/>
          <a:stretch>
            <a:fillRect/>
          </a:stretch>
        </p:blipFill>
        <p:spPr>
          <a:xfrm>
            <a:off x="1877695" y="5146040"/>
            <a:ext cx="8597900" cy="1473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advTm="0">
        <p14:prism isContent="1" isInverted="1"/>
      </p:transition>
    </mc:Choice>
    <mc:Fallback xmlns="">
      <p:transition spd="slow"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
          <p:cNvSpPr/>
          <p:nvPr/>
        </p:nvSpPr>
        <p:spPr>
          <a:xfrm flipH="1">
            <a:off x="5953638" y="0"/>
            <a:ext cx="6238362" cy="5961618"/>
          </a:xfrm>
          <a:custGeom>
            <a:avLst/>
            <a:gdLst>
              <a:gd name="connsiteX0" fmla="*/ 0 w 4800600"/>
              <a:gd name="connsiteY0" fmla="*/ 0 h 2712027"/>
              <a:gd name="connsiteX1" fmla="*/ 4800600 w 4800600"/>
              <a:gd name="connsiteY1" fmla="*/ 0 h 2712027"/>
              <a:gd name="connsiteX2" fmla="*/ 4800600 w 4800600"/>
              <a:gd name="connsiteY2" fmla="*/ 2712027 h 2712027"/>
              <a:gd name="connsiteX3" fmla="*/ 0 w 4800600"/>
              <a:gd name="connsiteY3" fmla="*/ 2712027 h 2712027"/>
              <a:gd name="connsiteX4" fmla="*/ 0 w 4800600"/>
              <a:gd name="connsiteY4" fmla="*/ 0 h 2712027"/>
              <a:gd name="connsiteX0-1" fmla="*/ 0 w 4800600"/>
              <a:gd name="connsiteY0-2" fmla="*/ 0 h 2712027"/>
              <a:gd name="connsiteX1-3" fmla="*/ 4800600 w 4800600"/>
              <a:gd name="connsiteY1-4" fmla="*/ 0 h 2712027"/>
              <a:gd name="connsiteX2-5" fmla="*/ 2452254 w 4800600"/>
              <a:gd name="connsiteY2-6" fmla="*/ 696190 h 2712027"/>
              <a:gd name="connsiteX3-7" fmla="*/ 0 w 4800600"/>
              <a:gd name="connsiteY3-8" fmla="*/ 2712027 h 2712027"/>
              <a:gd name="connsiteX4-9" fmla="*/ 0 w 4800600"/>
              <a:gd name="connsiteY4-10" fmla="*/ 0 h 2712027"/>
              <a:gd name="connsiteX0-11" fmla="*/ 0 w 4800600"/>
              <a:gd name="connsiteY0-12" fmla="*/ 0 h 2712027"/>
              <a:gd name="connsiteX1-13" fmla="*/ 4800600 w 4800600"/>
              <a:gd name="connsiteY1-14" fmla="*/ 0 h 2712027"/>
              <a:gd name="connsiteX2-15" fmla="*/ 2452254 w 4800600"/>
              <a:gd name="connsiteY2-16" fmla="*/ 696190 h 2712027"/>
              <a:gd name="connsiteX3-17" fmla="*/ 0 w 4800600"/>
              <a:gd name="connsiteY3-18" fmla="*/ 2712027 h 2712027"/>
              <a:gd name="connsiteX4-19" fmla="*/ 0 w 4800600"/>
              <a:gd name="connsiteY4-20" fmla="*/ 0 h 2712027"/>
              <a:gd name="connsiteX0-21" fmla="*/ 0 w 4800600"/>
              <a:gd name="connsiteY0-22" fmla="*/ 0 h 2712027"/>
              <a:gd name="connsiteX1-23" fmla="*/ 4800600 w 4800600"/>
              <a:gd name="connsiteY1-24" fmla="*/ 0 h 2712027"/>
              <a:gd name="connsiteX2-25" fmla="*/ 2452254 w 4800600"/>
              <a:gd name="connsiteY2-26" fmla="*/ 696190 h 2712027"/>
              <a:gd name="connsiteX3-27" fmla="*/ 0 w 4800600"/>
              <a:gd name="connsiteY3-28" fmla="*/ 2712027 h 2712027"/>
              <a:gd name="connsiteX4-29" fmla="*/ 0 w 4800600"/>
              <a:gd name="connsiteY4-30" fmla="*/ 0 h 2712027"/>
              <a:gd name="connsiteX0-31" fmla="*/ 0 w 4800600"/>
              <a:gd name="connsiteY0-32" fmla="*/ 0 h 2712027"/>
              <a:gd name="connsiteX1-33" fmla="*/ 4800600 w 4800600"/>
              <a:gd name="connsiteY1-34" fmla="*/ 0 h 2712027"/>
              <a:gd name="connsiteX2-35" fmla="*/ 2452254 w 4800600"/>
              <a:gd name="connsiteY2-36" fmla="*/ 696190 h 2712027"/>
              <a:gd name="connsiteX3-37" fmla="*/ 0 w 4800600"/>
              <a:gd name="connsiteY3-38" fmla="*/ 2712027 h 2712027"/>
              <a:gd name="connsiteX4-39" fmla="*/ 0 w 4800600"/>
              <a:gd name="connsiteY4-40" fmla="*/ 0 h 2712027"/>
              <a:gd name="connsiteX0-41" fmla="*/ 0 w 4800600"/>
              <a:gd name="connsiteY0-42" fmla="*/ 0 h 2712027"/>
              <a:gd name="connsiteX1-43" fmla="*/ 4800600 w 4800600"/>
              <a:gd name="connsiteY1-44" fmla="*/ 0 h 2712027"/>
              <a:gd name="connsiteX2-45" fmla="*/ 2452254 w 4800600"/>
              <a:gd name="connsiteY2-46" fmla="*/ 696190 h 2712027"/>
              <a:gd name="connsiteX3-47" fmla="*/ 0 w 4800600"/>
              <a:gd name="connsiteY3-48" fmla="*/ 2712027 h 2712027"/>
              <a:gd name="connsiteX4-49" fmla="*/ 0 w 4800600"/>
              <a:gd name="connsiteY4-50" fmla="*/ 0 h 2712027"/>
              <a:gd name="connsiteX0-51" fmla="*/ 0 w 4800600"/>
              <a:gd name="connsiteY0-52" fmla="*/ 0 h 2712027"/>
              <a:gd name="connsiteX1-53" fmla="*/ 4800600 w 4800600"/>
              <a:gd name="connsiteY1-54" fmla="*/ 0 h 2712027"/>
              <a:gd name="connsiteX2-55" fmla="*/ 2452254 w 4800600"/>
              <a:gd name="connsiteY2-56" fmla="*/ 696190 h 2712027"/>
              <a:gd name="connsiteX3-57" fmla="*/ 0 w 4800600"/>
              <a:gd name="connsiteY3-58" fmla="*/ 2712027 h 2712027"/>
              <a:gd name="connsiteX4-59" fmla="*/ 0 w 4800600"/>
              <a:gd name="connsiteY4-60" fmla="*/ 0 h 2712027"/>
              <a:gd name="connsiteX0-61" fmla="*/ 0 w 4800600"/>
              <a:gd name="connsiteY0-62" fmla="*/ 0 h 2712027"/>
              <a:gd name="connsiteX1-63" fmla="*/ 4800600 w 4800600"/>
              <a:gd name="connsiteY1-64" fmla="*/ 0 h 2712027"/>
              <a:gd name="connsiteX2-65" fmla="*/ 2452254 w 4800600"/>
              <a:gd name="connsiteY2-66" fmla="*/ 696190 h 2712027"/>
              <a:gd name="connsiteX3-67" fmla="*/ 0 w 4800600"/>
              <a:gd name="connsiteY3-68" fmla="*/ 2712027 h 2712027"/>
              <a:gd name="connsiteX4-69" fmla="*/ 0 w 4800600"/>
              <a:gd name="connsiteY4-70" fmla="*/ 0 h 271202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4800600" h="2712027">
                <a:moveTo>
                  <a:pt x="0" y="0"/>
                </a:moveTo>
                <a:lnTo>
                  <a:pt x="4800600" y="0"/>
                </a:lnTo>
                <a:cubicBezTo>
                  <a:pt x="3976254" y="595744"/>
                  <a:pt x="3505200" y="942109"/>
                  <a:pt x="2452254" y="696190"/>
                </a:cubicBezTo>
                <a:cubicBezTo>
                  <a:pt x="96981" y="412172"/>
                  <a:pt x="817418" y="2040081"/>
                  <a:pt x="0" y="2712027"/>
                </a:cubicBezTo>
                <a:lnTo>
                  <a:pt x="0" y="0"/>
                </a:ln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4311849" y="5757029"/>
            <a:ext cx="409180" cy="409180"/>
          </a:xfrm>
          <a:prstGeom prst="ellipse">
            <a:avLst/>
          </a:prstGeom>
          <a:noFill/>
          <a:ln w="31750">
            <a:solidFill>
              <a:srgbClr val="9B8E9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8512638" y="1209922"/>
            <a:ext cx="2956560" cy="2956560"/>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21"/>
          <p:cNvSpPr/>
          <p:nvPr/>
        </p:nvSpPr>
        <p:spPr>
          <a:xfrm flipV="1">
            <a:off x="5557520" y="-121920"/>
            <a:ext cx="6736080" cy="561515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文本框 3"/>
          <p:cNvSpPr txBox="1"/>
          <p:nvPr/>
        </p:nvSpPr>
        <p:spPr>
          <a:xfrm>
            <a:off x="8688594" y="1364763"/>
            <a:ext cx="2604648" cy="2646878"/>
          </a:xfrm>
          <a:prstGeom prst="rect">
            <a:avLst/>
          </a:prstGeom>
          <a:noFill/>
        </p:spPr>
        <p:txBody>
          <a:bodyPr wrap="square" rtlCol="0">
            <a:spAutoFit/>
          </a:bodyPr>
          <a:lstStyle>
            <a:defPPr>
              <a:defRPr lang="zh-CN"/>
            </a:defPPr>
            <a:lvl1pPr algn="ctr">
              <a:defRPr sz="16600" b="1" spc="600">
                <a:solidFill>
                  <a:schemeClr val="bg1"/>
                </a:solidFill>
                <a:latin typeface="Arial" panose="020B0604020202020204"/>
                <a:ea typeface="微软雅黑" panose="020B0503020204020204" pitchFamily="34" charset="-122"/>
                <a:cs typeface="Arial" panose="020B0604020202020204" pitchFamily="34" charset="0"/>
              </a:defRPr>
            </a:lvl1pPr>
          </a:lstStyle>
          <a:p>
            <a:r>
              <a:rPr lang="en-US" altLang="zh-CN" dirty="0">
                <a:latin typeface="+mn-lt"/>
                <a:ea typeface="+mn-ea"/>
                <a:cs typeface="+mn-ea"/>
                <a:sym typeface="+mn-lt"/>
              </a:rPr>
              <a:t>3</a:t>
            </a:r>
            <a:endParaRPr lang="zh-CN" altLang="en-US" dirty="0">
              <a:latin typeface="+mn-lt"/>
              <a:ea typeface="+mn-ea"/>
              <a:cs typeface="+mn-ea"/>
              <a:sym typeface="+mn-lt"/>
            </a:endParaRPr>
          </a:p>
        </p:txBody>
      </p:sp>
      <p:sp>
        <p:nvSpPr>
          <p:cNvPr id="8" name="文本框 7"/>
          <p:cNvSpPr txBox="1"/>
          <p:nvPr/>
        </p:nvSpPr>
        <p:spPr>
          <a:xfrm>
            <a:off x="1455551" y="2652264"/>
            <a:ext cx="6736080" cy="1445260"/>
          </a:xfrm>
          <a:prstGeom prst="rect">
            <a:avLst/>
          </a:prstGeom>
          <a:noFill/>
        </p:spPr>
        <p:txBody>
          <a:bodyPr wrap="square" rtlCol="0">
            <a:spAutoFit/>
          </a:bodyPr>
          <a:lstStyle>
            <a:defPPr>
              <a:defRPr lang="zh-CN"/>
            </a:defPPr>
            <a:lvl1pPr algn="r">
              <a:defRPr sz="7200" b="1" spc="600">
                <a:solidFill>
                  <a:srgbClr val="4E5976"/>
                </a:solidFill>
                <a:latin typeface="Arial" panose="020B0604020202020204"/>
                <a:ea typeface="微软雅黑" panose="020B0503020204020204" pitchFamily="34" charset="-122"/>
              </a:defRPr>
            </a:lvl1pPr>
          </a:lstStyle>
          <a:p>
            <a:pPr algn="l"/>
            <a:r>
              <a:rPr lang="en-US" altLang="zh-CN" sz="4400" dirty="0">
                <a:latin typeface="Times New Roman" panose="02020603050405020304" charset="0"/>
                <a:cs typeface="Times New Roman" panose="02020603050405020304" charset="0"/>
                <a:sym typeface="+mn-lt"/>
              </a:rPr>
              <a:t>Data Visualization</a:t>
            </a:r>
            <a:endParaRPr lang="en-US" altLang="zh-CN" sz="4400" b="1" dirty="0">
              <a:solidFill>
                <a:srgbClr val="4E5976"/>
              </a:solidFill>
              <a:latin typeface="Times New Roman" panose="02020603050405020304" charset="0"/>
              <a:cs typeface="Times New Roman" panose="02020603050405020304" charset="0"/>
              <a:sym typeface="+mn-lt"/>
            </a:endParaRPr>
          </a:p>
          <a:p>
            <a:pPr algn="l"/>
            <a:endParaRPr lang="zh-CN" altLang="en-US" sz="4400" dirty="0">
              <a:latin typeface="+mn-lt"/>
              <a:ea typeface="+mn-ea"/>
              <a:cs typeface="+mn-ea"/>
              <a:sym typeface="+mn-lt"/>
            </a:endParaRPr>
          </a:p>
        </p:txBody>
      </p:sp>
      <p:sp>
        <p:nvSpPr>
          <p:cNvPr id="10" name="文本框 9"/>
          <p:cNvSpPr txBox="1"/>
          <p:nvPr/>
        </p:nvSpPr>
        <p:spPr>
          <a:xfrm>
            <a:off x="4311850" y="1940692"/>
            <a:ext cx="3382884" cy="706755"/>
          </a:xfrm>
          <a:prstGeom prst="rect">
            <a:avLst/>
          </a:prstGeom>
          <a:noFill/>
          <a:ln>
            <a:noFill/>
          </a:ln>
        </p:spPr>
        <p:txBody>
          <a:bodyPr wrap="square" rtlCol="0">
            <a:spAutoFit/>
          </a:bodyPr>
          <a:lstStyle/>
          <a:p>
            <a:pPr algn="r"/>
            <a:r>
              <a:rPr lang="en-US" altLang="zh-CN" sz="4000" dirty="0">
                <a:solidFill>
                  <a:srgbClr val="A6C1CC"/>
                </a:solidFill>
                <a:latin typeface="Times New Roman" panose="02020603050405020304" charset="0"/>
                <a:cs typeface="Times New Roman" panose="02020603050405020304" charset="0"/>
                <a:sym typeface="+mn-lt"/>
              </a:rPr>
              <a:t>PART THREE</a:t>
            </a:r>
          </a:p>
        </p:txBody>
      </p:sp>
      <p:sp>
        <p:nvSpPr>
          <p:cNvPr id="14" name="椭圆 13"/>
          <p:cNvSpPr/>
          <p:nvPr/>
        </p:nvSpPr>
        <p:spPr>
          <a:xfrm>
            <a:off x="7997714" y="5961619"/>
            <a:ext cx="690880" cy="690880"/>
          </a:xfrm>
          <a:prstGeom prst="ellipse">
            <a:avLst/>
          </a:prstGeom>
          <a:noFill/>
          <a:ln w="31750">
            <a:solidFill>
              <a:srgbClr val="A6C1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10716627" y="6483512"/>
            <a:ext cx="535975" cy="535975"/>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4330818" y="838680"/>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1625600" y="350894"/>
            <a:ext cx="686280" cy="686280"/>
          </a:xfrm>
          <a:prstGeom prst="ellipse">
            <a:avLst/>
          </a:prstGeom>
          <a:solidFill>
            <a:srgbClr val="9B8E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237318" y="985323"/>
            <a:ext cx="690880" cy="690880"/>
          </a:xfrm>
          <a:prstGeom prst="ellipse">
            <a:avLst/>
          </a:pr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椭圆 20"/>
          <p:cNvSpPr/>
          <p:nvPr/>
        </p:nvSpPr>
        <p:spPr>
          <a:xfrm>
            <a:off x="1665304" y="715448"/>
            <a:ext cx="411078" cy="411078"/>
          </a:xfrm>
          <a:prstGeom prst="ellipse">
            <a:avLst/>
          </a:pr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p:cNvSpPr/>
          <p:nvPr/>
        </p:nvSpPr>
        <p:spPr>
          <a:xfrm>
            <a:off x="9921927" y="4403649"/>
            <a:ext cx="371242" cy="371242"/>
          </a:xfrm>
          <a:prstGeom prst="ellipse">
            <a:avLst/>
          </a:pr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21"/>
          <p:cNvSpPr/>
          <p:nvPr/>
        </p:nvSpPr>
        <p:spPr>
          <a:xfrm flipH="1">
            <a:off x="-69411" y="5152103"/>
            <a:ext cx="9006244" cy="170589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矩形 21"/>
          <p:cNvSpPr/>
          <p:nvPr/>
        </p:nvSpPr>
        <p:spPr>
          <a:xfrm flipH="1">
            <a:off x="-91440" y="4589270"/>
            <a:ext cx="6688885" cy="2407647"/>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noFill/>
          <a:ln w="31750">
            <a:solidFill>
              <a:srgbClr val="E9C5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750"/>
                                        <p:tgtEl>
                                          <p:spTgt spid="5"/>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750"/>
                                        <p:tgtEl>
                                          <p:spTgt spid="6"/>
                                        </p:tgtEl>
                                      </p:cBhvr>
                                    </p:animEffect>
                                  </p:childTnLst>
                                </p:cTn>
                              </p:par>
                              <p:par>
                                <p:cTn id="11" presetID="22" presetClass="entr" presetSubtype="1" fill="hold" grpId="0" nodeType="withEffect">
                                  <p:stCondLst>
                                    <p:cond delay="25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4" fill="hold" grpId="0" nodeType="withEffect">
                                  <p:stCondLst>
                                    <p:cond delay="25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par>
                          <p:cTn id="17" fill="hold">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additive="base">
                                        <p:cTn id="20" dur="250" fill="hold"/>
                                        <p:tgtEl>
                                          <p:spTgt spid="18"/>
                                        </p:tgtEl>
                                        <p:attrNameLst>
                                          <p:attrName>ppt_x</p:attrName>
                                        </p:attrNameLst>
                                      </p:cBhvr>
                                      <p:tavLst>
                                        <p:tav tm="0">
                                          <p:val>
                                            <p:strVal val="0-#ppt_w/2"/>
                                          </p:val>
                                        </p:tav>
                                        <p:tav tm="100000">
                                          <p:val>
                                            <p:strVal val="#ppt_x"/>
                                          </p:val>
                                        </p:tav>
                                      </p:tavLst>
                                    </p:anim>
                                    <p:anim calcmode="lin" valueType="num">
                                      <p:cBhvr additive="base">
                                        <p:cTn id="21" dur="250" fill="hold"/>
                                        <p:tgtEl>
                                          <p:spTgt spid="18"/>
                                        </p:tgtEl>
                                        <p:attrNameLst>
                                          <p:attrName>ppt_y</p:attrName>
                                        </p:attrNameLst>
                                      </p:cBhvr>
                                      <p:tavLst>
                                        <p:tav tm="0">
                                          <p:val>
                                            <p:strVal val="#ppt_y"/>
                                          </p:val>
                                        </p:tav>
                                        <p:tav tm="100000">
                                          <p:val>
                                            <p:strVal val="#ppt_y"/>
                                          </p:val>
                                        </p:tav>
                                      </p:tavLst>
                                    </p:anim>
                                  </p:childTnLst>
                                </p:cTn>
                              </p:par>
                              <p:par>
                                <p:cTn id="22" presetID="2" presetClass="entr" presetSubtype="9"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250" fill="hold"/>
                                        <p:tgtEl>
                                          <p:spTgt spid="21"/>
                                        </p:tgtEl>
                                        <p:attrNameLst>
                                          <p:attrName>ppt_x</p:attrName>
                                        </p:attrNameLst>
                                      </p:cBhvr>
                                      <p:tavLst>
                                        <p:tav tm="0">
                                          <p:val>
                                            <p:strVal val="0-#ppt_w/2"/>
                                          </p:val>
                                        </p:tav>
                                        <p:tav tm="100000">
                                          <p:val>
                                            <p:strVal val="#ppt_x"/>
                                          </p:val>
                                        </p:tav>
                                      </p:tavLst>
                                    </p:anim>
                                    <p:anim calcmode="lin" valueType="num">
                                      <p:cBhvr additive="base">
                                        <p:cTn id="25" dur="250" fill="hold"/>
                                        <p:tgtEl>
                                          <p:spTgt spid="21"/>
                                        </p:tgtEl>
                                        <p:attrNameLst>
                                          <p:attrName>ppt_y</p:attrName>
                                        </p:attrNameLst>
                                      </p:cBhvr>
                                      <p:tavLst>
                                        <p:tav tm="0">
                                          <p:val>
                                            <p:strVal val="0-#ppt_h/2"/>
                                          </p:val>
                                        </p:tav>
                                        <p:tav tm="100000">
                                          <p:val>
                                            <p:strVal val="#ppt_y"/>
                                          </p:val>
                                        </p:tav>
                                      </p:tavLst>
                                    </p:anim>
                                  </p:childTnLst>
                                </p:cTn>
                              </p:par>
                              <p:par>
                                <p:cTn id="26" presetID="2" presetClass="entr" presetSubtype="1"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additive="base">
                                        <p:cTn id="28" dur="250" fill="hold"/>
                                        <p:tgtEl>
                                          <p:spTgt spid="17"/>
                                        </p:tgtEl>
                                        <p:attrNameLst>
                                          <p:attrName>ppt_x</p:attrName>
                                        </p:attrNameLst>
                                      </p:cBhvr>
                                      <p:tavLst>
                                        <p:tav tm="0">
                                          <p:val>
                                            <p:strVal val="#ppt_x"/>
                                          </p:val>
                                        </p:tav>
                                        <p:tav tm="100000">
                                          <p:val>
                                            <p:strVal val="#ppt_x"/>
                                          </p:val>
                                        </p:tav>
                                      </p:tavLst>
                                    </p:anim>
                                    <p:anim calcmode="lin" valueType="num">
                                      <p:cBhvr additive="base">
                                        <p:cTn id="29" dur="250" fill="hold"/>
                                        <p:tgtEl>
                                          <p:spTgt spid="17"/>
                                        </p:tgtEl>
                                        <p:attrNameLst>
                                          <p:attrName>ppt_y</p:attrName>
                                        </p:attrNameLst>
                                      </p:cBhvr>
                                      <p:tavLst>
                                        <p:tav tm="0">
                                          <p:val>
                                            <p:strVal val="0-#ppt_h/2"/>
                                          </p:val>
                                        </p:tav>
                                        <p:tav tm="100000">
                                          <p:val>
                                            <p:strVal val="#ppt_y"/>
                                          </p:val>
                                        </p:tav>
                                      </p:tavLst>
                                    </p:anim>
                                  </p:childTnLst>
                                </p:cTn>
                              </p:par>
                              <p:par>
                                <p:cTn id="30" presetID="2" presetClass="entr" presetSubtype="3"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250" fill="hold"/>
                                        <p:tgtEl>
                                          <p:spTgt spid="16"/>
                                        </p:tgtEl>
                                        <p:attrNameLst>
                                          <p:attrName>ppt_x</p:attrName>
                                        </p:attrNameLst>
                                      </p:cBhvr>
                                      <p:tavLst>
                                        <p:tav tm="0">
                                          <p:val>
                                            <p:strVal val="1+#ppt_w/2"/>
                                          </p:val>
                                        </p:tav>
                                        <p:tav tm="100000">
                                          <p:val>
                                            <p:strVal val="#ppt_x"/>
                                          </p:val>
                                        </p:tav>
                                      </p:tavLst>
                                    </p:anim>
                                    <p:anim calcmode="lin" valueType="num">
                                      <p:cBhvr additive="base">
                                        <p:cTn id="33" dur="250" fill="hold"/>
                                        <p:tgtEl>
                                          <p:spTgt spid="16"/>
                                        </p:tgtEl>
                                        <p:attrNameLst>
                                          <p:attrName>ppt_y</p:attrName>
                                        </p:attrNameLst>
                                      </p:cBhvr>
                                      <p:tavLst>
                                        <p:tav tm="0">
                                          <p:val>
                                            <p:strVal val="0-#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250" fill="hold"/>
                                        <p:tgtEl>
                                          <p:spTgt spid="24"/>
                                        </p:tgtEl>
                                        <p:attrNameLst>
                                          <p:attrName>ppt_x</p:attrName>
                                        </p:attrNameLst>
                                      </p:cBhvr>
                                      <p:tavLst>
                                        <p:tav tm="0">
                                          <p:val>
                                            <p:strVal val="0-#ppt_w/2"/>
                                          </p:val>
                                        </p:tav>
                                        <p:tav tm="100000">
                                          <p:val>
                                            <p:strVal val="#ppt_x"/>
                                          </p:val>
                                        </p:tav>
                                      </p:tavLst>
                                    </p:anim>
                                    <p:anim calcmode="lin" valueType="num">
                                      <p:cBhvr additive="base">
                                        <p:cTn id="37" dur="250" fill="hold"/>
                                        <p:tgtEl>
                                          <p:spTgt spid="2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250" fill="hold"/>
                                        <p:tgtEl>
                                          <p:spTgt spid="14"/>
                                        </p:tgtEl>
                                        <p:attrNameLst>
                                          <p:attrName>ppt_x</p:attrName>
                                        </p:attrNameLst>
                                      </p:cBhvr>
                                      <p:tavLst>
                                        <p:tav tm="0">
                                          <p:val>
                                            <p:strVal val="#ppt_x"/>
                                          </p:val>
                                        </p:tav>
                                        <p:tav tm="100000">
                                          <p:val>
                                            <p:strVal val="#ppt_x"/>
                                          </p:val>
                                        </p:tav>
                                      </p:tavLst>
                                    </p:anim>
                                    <p:anim calcmode="lin" valueType="num">
                                      <p:cBhvr additive="base">
                                        <p:cTn id="41" dur="250" fill="hold"/>
                                        <p:tgtEl>
                                          <p:spTgt spid="14"/>
                                        </p:tgtEl>
                                        <p:attrNameLst>
                                          <p:attrName>ppt_y</p:attrName>
                                        </p:attrNameLst>
                                      </p:cBhvr>
                                      <p:tavLst>
                                        <p:tav tm="0">
                                          <p:val>
                                            <p:strVal val="1+#ppt_h/2"/>
                                          </p:val>
                                        </p:tav>
                                        <p:tav tm="100000">
                                          <p:val>
                                            <p:strVal val="#ppt_y"/>
                                          </p:val>
                                        </p:tav>
                                      </p:tavLst>
                                    </p:anim>
                                  </p:childTnLst>
                                </p:cTn>
                              </p:par>
                              <p:par>
                                <p:cTn id="42" presetID="2" presetClass="entr" presetSubtype="6"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250" fill="hold"/>
                                        <p:tgtEl>
                                          <p:spTgt spid="23"/>
                                        </p:tgtEl>
                                        <p:attrNameLst>
                                          <p:attrName>ppt_x</p:attrName>
                                        </p:attrNameLst>
                                      </p:cBhvr>
                                      <p:tavLst>
                                        <p:tav tm="0">
                                          <p:val>
                                            <p:strVal val="1+#ppt_w/2"/>
                                          </p:val>
                                        </p:tav>
                                        <p:tav tm="100000">
                                          <p:val>
                                            <p:strVal val="#ppt_x"/>
                                          </p:val>
                                        </p:tav>
                                      </p:tavLst>
                                    </p:anim>
                                    <p:anim calcmode="lin" valueType="num">
                                      <p:cBhvr additive="base">
                                        <p:cTn id="45" dur="250" fill="hold"/>
                                        <p:tgtEl>
                                          <p:spTgt spid="2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additive="base">
                                        <p:cTn id="48" dur="250" fill="hold"/>
                                        <p:tgtEl>
                                          <p:spTgt spid="15"/>
                                        </p:tgtEl>
                                        <p:attrNameLst>
                                          <p:attrName>ppt_x</p:attrName>
                                        </p:attrNameLst>
                                      </p:cBhvr>
                                      <p:tavLst>
                                        <p:tav tm="0">
                                          <p:val>
                                            <p:strVal val="#ppt_x"/>
                                          </p:val>
                                        </p:tav>
                                        <p:tav tm="100000">
                                          <p:val>
                                            <p:strVal val="#ppt_x"/>
                                          </p:val>
                                        </p:tav>
                                      </p:tavLst>
                                    </p:anim>
                                    <p:anim calcmode="lin" valueType="num">
                                      <p:cBhvr additive="base">
                                        <p:cTn id="49" dur="250" fill="hold"/>
                                        <p:tgtEl>
                                          <p:spTgt spid="15"/>
                                        </p:tgtEl>
                                        <p:attrNameLst>
                                          <p:attrName>ppt_y</p:attrName>
                                        </p:attrNameLst>
                                      </p:cBhvr>
                                      <p:tavLst>
                                        <p:tav tm="0">
                                          <p:val>
                                            <p:strVal val="1+#ppt_h/2"/>
                                          </p:val>
                                        </p:tav>
                                        <p:tav tm="100000">
                                          <p:val>
                                            <p:strVal val="#ppt_y"/>
                                          </p:val>
                                        </p:tav>
                                      </p:tavLst>
                                    </p:anim>
                                  </p:childTnLst>
                                </p:cTn>
                              </p:par>
                            </p:childTnLst>
                          </p:cTn>
                        </p:par>
                        <p:par>
                          <p:cTn id="50" fill="hold">
                            <p:stCondLst>
                              <p:cond delay="1500"/>
                            </p:stCondLst>
                            <p:childTnLst>
                              <p:par>
                                <p:cTn id="51" presetID="31" presetClass="entr" presetSubtype="0" fill="hold" grpId="0" nodeType="after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p:cTn id="53" dur="500" fill="hold"/>
                                        <p:tgtEl>
                                          <p:spTgt spid="3"/>
                                        </p:tgtEl>
                                        <p:attrNameLst>
                                          <p:attrName>ppt_w</p:attrName>
                                        </p:attrNameLst>
                                      </p:cBhvr>
                                      <p:tavLst>
                                        <p:tav tm="0">
                                          <p:val>
                                            <p:fltVal val="0"/>
                                          </p:val>
                                        </p:tav>
                                        <p:tav tm="100000">
                                          <p:val>
                                            <p:strVal val="#ppt_w"/>
                                          </p:val>
                                        </p:tav>
                                      </p:tavLst>
                                    </p:anim>
                                    <p:anim calcmode="lin" valueType="num">
                                      <p:cBhvr>
                                        <p:cTn id="54" dur="500" fill="hold"/>
                                        <p:tgtEl>
                                          <p:spTgt spid="3"/>
                                        </p:tgtEl>
                                        <p:attrNameLst>
                                          <p:attrName>ppt_h</p:attrName>
                                        </p:attrNameLst>
                                      </p:cBhvr>
                                      <p:tavLst>
                                        <p:tav tm="0">
                                          <p:val>
                                            <p:fltVal val="0"/>
                                          </p:val>
                                        </p:tav>
                                        <p:tav tm="100000">
                                          <p:val>
                                            <p:strVal val="#ppt_h"/>
                                          </p:val>
                                        </p:tav>
                                      </p:tavLst>
                                    </p:anim>
                                    <p:anim calcmode="lin" valueType="num">
                                      <p:cBhvr>
                                        <p:cTn id="55" dur="500" fill="hold"/>
                                        <p:tgtEl>
                                          <p:spTgt spid="3"/>
                                        </p:tgtEl>
                                        <p:attrNameLst>
                                          <p:attrName>style.rotation</p:attrName>
                                        </p:attrNameLst>
                                      </p:cBhvr>
                                      <p:tavLst>
                                        <p:tav tm="0">
                                          <p:val>
                                            <p:fltVal val="90"/>
                                          </p:val>
                                        </p:tav>
                                        <p:tav tm="100000">
                                          <p:val>
                                            <p:fltVal val="0"/>
                                          </p:val>
                                        </p:tav>
                                      </p:tavLst>
                                    </p:anim>
                                    <p:animEffect transition="in" filter="fade">
                                      <p:cBhvr>
                                        <p:cTn id="56" dur="500"/>
                                        <p:tgtEl>
                                          <p:spTgt spid="3"/>
                                        </p:tgtEl>
                                      </p:cBhvr>
                                    </p:animEffect>
                                  </p:childTnLst>
                                </p:cTn>
                              </p:par>
                            </p:childTnLst>
                          </p:cTn>
                        </p:par>
                        <p:par>
                          <p:cTn id="57" fill="hold">
                            <p:stCondLst>
                              <p:cond delay="2000"/>
                            </p:stCondLst>
                            <p:childTnLst>
                              <p:par>
                                <p:cTn id="58" presetID="31" presetClass="entr" presetSubtype="0" fill="hold" grpId="0" nodeType="afterEffect">
                                  <p:stCondLst>
                                    <p:cond delay="0"/>
                                  </p:stCondLst>
                                  <p:childTnLst>
                                    <p:set>
                                      <p:cBhvr>
                                        <p:cTn id="59" dur="1" fill="hold">
                                          <p:stCondLst>
                                            <p:cond delay="0"/>
                                          </p:stCondLst>
                                        </p:cTn>
                                        <p:tgtEl>
                                          <p:spTgt spid="4"/>
                                        </p:tgtEl>
                                        <p:attrNameLst>
                                          <p:attrName>style.visibility</p:attrName>
                                        </p:attrNameLst>
                                      </p:cBhvr>
                                      <p:to>
                                        <p:strVal val="visible"/>
                                      </p:to>
                                    </p:set>
                                    <p:anim calcmode="lin" valueType="num">
                                      <p:cBhvr>
                                        <p:cTn id="60" dur="750" fill="hold"/>
                                        <p:tgtEl>
                                          <p:spTgt spid="4"/>
                                        </p:tgtEl>
                                        <p:attrNameLst>
                                          <p:attrName>ppt_w</p:attrName>
                                        </p:attrNameLst>
                                      </p:cBhvr>
                                      <p:tavLst>
                                        <p:tav tm="0">
                                          <p:val>
                                            <p:fltVal val="0"/>
                                          </p:val>
                                        </p:tav>
                                        <p:tav tm="100000">
                                          <p:val>
                                            <p:strVal val="#ppt_w"/>
                                          </p:val>
                                        </p:tav>
                                      </p:tavLst>
                                    </p:anim>
                                    <p:anim calcmode="lin" valueType="num">
                                      <p:cBhvr>
                                        <p:cTn id="61" dur="750" fill="hold"/>
                                        <p:tgtEl>
                                          <p:spTgt spid="4"/>
                                        </p:tgtEl>
                                        <p:attrNameLst>
                                          <p:attrName>ppt_h</p:attrName>
                                        </p:attrNameLst>
                                      </p:cBhvr>
                                      <p:tavLst>
                                        <p:tav tm="0">
                                          <p:val>
                                            <p:fltVal val="0"/>
                                          </p:val>
                                        </p:tav>
                                        <p:tav tm="100000">
                                          <p:val>
                                            <p:strVal val="#ppt_h"/>
                                          </p:val>
                                        </p:tav>
                                      </p:tavLst>
                                    </p:anim>
                                    <p:anim calcmode="lin" valueType="num">
                                      <p:cBhvr>
                                        <p:cTn id="62" dur="750" fill="hold"/>
                                        <p:tgtEl>
                                          <p:spTgt spid="4"/>
                                        </p:tgtEl>
                                        <p:attrNameLst>
                                          <p:attrName>style.rotation</p:attrName>
                                        </p:attrNameLst>
                                      </p:cBhvr>
                                      <p:tavLst>
                                        <p:tav tm="0">
                                          <p:val>
                                            <p:fltVal val="90"/>
                                          </p:val>
                                        </p:tav>
                                        <p:tav tm="100000">
                                          <p:val>
                                            <p:fltVal val="0"/>
                                          </p:val>
                                        </p:tav>
                                      </p:tavLst>
                                    </p:anim>
                                    <p:animEffect transition="in" filter="fade">
                                      <p:cBhvr>
                                        <p:cTn id="63" dur="750"/>
                                        <p:tgtEl>
                                          <p:spTgt spid="4"/>
                                        </p:tgtEl>
                                      </p:cBhvr>
                                    </p:animEffect>
                                  </p:childTnLst>
                                </p:cTn>
                              </p:par>
                            </p:childTnLst>
                          </p:cTn>
                        </p:par>
                        <p:par>
                          <p:cTn id="64" fill="hold">
                            <p:stCondLst>
                              <p:cond delay="3000"/>
                            </p:stCondLst>
                            <p:childTnLst>
                              <p:par>
                                <p:cTn id="65" presetID="41" presetClass="entr" presetSubtype="0" fill="hold" grpId="0" nodeType="afterEffect">
                                  <p:stCondLst>
                                    <p:cond delay="0"/>
                                  </p:stCondLst>
                                  <p:iterate type="lt">
                                    <p:tmPct val="10000"/>
                                  </p:iterate>
                                  <p:childTnLst>
                                    <p:set>
                                      <p:cBhvr>
                                        <p:cTn id="66" dur="1" fill="hold">
                                          <p:stCondLst>
                                            <p:cond delay="0"/>
                                          </p:stCondLst>
                                        </p:cTn>
                                        <p:tgtEl>
                                          <p:spTgt spid="8"/>
                                        </p:tgtEl>
                                        <p:attrNameLst>
                                          <p:attrName>style.visibility</p:attrName>
                                        </p:attrNameLst>
                                      </p:cBhvr>
                                      <p:to>
                                        <p:strVal val="visible"/>
                                      </p:to>
                                    </p:set>
                                    <p:anim calcmode="lin" valueType="num">
                                      <p:cBhvr>
                                        <p:cTn id="6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68" dur="500" fill="hold"/>
                                        <p:tgtEl>
                                          <p:spTgt spid="8"/>
                                        </p:tgtEl>
                                        <p:attrNameLst>
                                          <p:attrName>ppt_y</p:attrName>
                                        </p:attrNameLst>
                                      </p:cBhvr>
                                      <p:tavLst>
                                        <p:tav tm="0">
                                          <p:val>
                                            <p:strVal val="#ppt_y"/>
                                          </p:val>
                                        </p:tav>
                                        <p:tav tm="100000">
                                          <p:val>
                                            <p:strVal val="#ppt_y"/>
                                          </p:val>
                                        </p:tav>
                                      </p:tavLst>
                                    </p:anim>
                                    <p:anim calcmode="lin" valueType="num">
                                      <p:cBhvr>
                                        <p:cTn id="6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7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71" dur="500" tmFilter="0,0; .5, 1; 1, 1"/>
                                        <p:tgtEl>
                                          <p:spTgt spid="8"/>
                                        </p:tgtEl>
                                      </p:cBhvr>
                                    </p:animEffect>
                                  </p:childTnLst>
                                </p:cTn>
                              </p:par>
                            </p:childTnLst>
                          </p:cTn>
                        </p:par>
                        <p:par>
                          <p:cTn id="72" fill="hold">
                            <p:stCondLst>
                              <p:cond delay="3849"/>
                            </p:stCondLst>
                            <p:childTnLst>
                              <p:par>
                                <p:cTn id="73" presetID="50" presetClass="entr" presetSubtype="0" decel="100000" fill="hold" grpId="0"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750" fill="hold"/>
                                        <p:tgtEl>
                                          <p:spTgt spid="10"/>
                                        </p:tgtEl>
                                        <p:attrNameLst>
                                          <p:attrName>ppt_w</p:attrName>
                                        </p:attrNameLst>
                                      </p:cBhvr>
                                      <p:tavLst>
                                        <p:tav tm="0">
                                          <p:val>
                                            <p:strVal val="#ppt_w+.3"/>
                                          </p:val>
                                        </p:tav>
                                        <p:tav tm="100000">
                                          <p:val>
                                            <p:strVal val="#ppt_w"/>
                                          </p:val>
                                        </p:tav>
                                      </p:tavLst>
                                    </p:anim>
                                    <p:anim calcmode="lin" valueType="num">
                                      <p:cBhvr>
                                        <p:cTn id="76" dur="750" fill="hold"/>
                                        <p:tgtEl>
                                          <p:spTgt spid="10"/>
                                        </p:tgtEl>
                                        <p:attrNameLst>
                                          <p:attrName>ppt_h</p:attrName>
                                        </p:attrNameLst>
                                      </p:cBhvr>
                                      <p:tavLst>
                                        <p:tav tm="0">
                                          <p:val>
                                            <p:strVal val="#ppt_h"/>
                                          </p:val>
                                        </p:tav>
                                        <p:tav tm="100000">
                                          <p:val>
                                            <p:strVal val="#ppt_h"/>
                                          </p:val>
                                        </p:tav>
                                      </p:tavLst>
                                    </p:anim>
                                    <p:animEffect transition="in" filter="fade">
                                      <p:cBhvr>
                                        <p:cTn id="77"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4" grpId="0" animBg="1"/>
      <p:bldP spid="3" grpId="0" animBg="1"/>
      <p:bldP spid="7" grpId="0" animBg="1"/>
      <p:bldP spid="4" grpId="0"/>
      <p:bldP spid="8" grpId="0"/>
      <p:bldP spid="10" grpId="0"/>
      <p:bldP spid="14" grpId="0" animBg="1"/>
      <p:bldP spid="15" grpId="0" animBg="1"/>
      <p:bldP spid="16" grpId="0" animBg="1"/>
      <p:bldP spid="17" grpId="0" animBg="1"/>
      <p:bldP spid="18" grpId="0" animBg="1"/>
      <p:bldP spid="21" grpId="0" animBg="1"/>
      <p:bldP spid="23" grpId="0" animBg="1"/>
      <p:bldP spid="6"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custDataLst>
              <p:tags r:id="rId1"/>
            </p:custDataLst>
          </p:nvPr>
        </p:nvSpPr>
        <p:spPr>
          <a:xfrm>
            <a:off x="1122680" y="4694555"/>
            <a:ext cx="9439910" cy="1775460"/>
          </a:xfrm>
          <a:prstGeom prst="rect">
            <a:avLst/>
          </a:prstGeom>
          <a:solidFill>
            <a:schemeClr val="bg1"/>
          </a:solidFill>
          <a:ln>
            <a:noFill/>
          </a:ln>
          <a:effectLst>
            <a:outerShdw blurRad="63500" sx="102000" sy="102000" algn="ctr" rotWithShape="0">
              <a:schemeClr val="tx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文本框 43"/>
          <p:cNvSpPr txBox="1"/>
          <p:nvPr>
            <p:custDataLst>
              <p:tags r:id="rId2"/>
            </p:custDataLst>
          </p:nvPr>
        </p:nvSpPr>
        <p:spPr>
          <a:xfrm>
            <a:off x="1304290" y="4747895"/>
            <a:ext cx="9041130" cy="1722120"/>
          </a:xfrm>
          <a:prstGeom prst="rect">
            <a:avLst/>
          </a:prstGeom>
          <a:noFill/>
        </p:spPr>
        <p:txBody>
          <a:bodyPr wrap="square" rtlCol="0">
            <a:noAutofit/>
          </a:bodyPr>
          <a:lstStyle/>
          <a:p>
            <a:pPr algn="l">
              <a:lnSpc>
                <a:spcPct val="150000"/>
              </a:lnSpc>
            </a:pPr>
            <a:r>
              <a:rPr lang="en-US" altLang="zh-CN" sz="2000" dirty="0">
                <a:solidFill>
                  <a:schemeClr val="tx2">
                    <a:lumMod val="75000"/>
                  </a:schemeClr>
                </a:solidFill>
                <a:latin typeface="Times New Roman" panose="02020603050405020304" charset="0"/>
                <a:cs typeface="Times New Roman" panose="02020603050405020304" charset="0"/>
                <a:sym typeface="+mn-lt"/>
              </a:rPr>
              <a:t>These histograms show that, most variables are  right-skewed, many variables contain mostly zero values. Especially “money”, “make” and “n000”, these words do not appear in many emails.</a:t>
            </a:r>
          </a:p>
        </p:txBody>
      </p:sp>
      <p:grpSp>
        <p:nvGrpSpPr>
          <p:cNvPr id="16" name="组合 15"/>
          <p:cNvGrpSpPr/>
          <p:nvPr/>
        </p:nvGrpSpPr>
        <p:grpSpPr>
          <a:xfrm rot="10800000">
            <a:off x="0" y="0"/>
            <a:ext cx="1413169" cy="1257302"/>
            <a:chOff x="4729271" y="2720371"/>
            <a:chExt cx="7462734" cy="4137630"/>
          </a:xfrm>
        </p:grpSpPr>
        <p:sp>
          <p:nvSpPr>
            <p:cNvPr id="17"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0" name="组合 19"/>
          <p:cNvGrpSpPr/>
          <p:nvPr/>
        </p:nvGrpSpPr>
        <p:grpSpPr>
          <a:xfrm rot="10800000" flipH="1" flipV="1">
            <a:off x="10778838" y="5600698"/>
            <a:ext cx="1413169" cy="1257302"/>
            <a:chOff x="4729271" y="2720371"/>
            <a:chExt cx="7462734" cy="4137630"/>
          </a:xfrm>
        </p:grpSpPr>
        <p:sp>
          <p:nvSpPr>
            <p:cNvPr id="21" name="矩形 21"/>
            <p:cNvSpPr/>
            <p:nvPr/>
          </p:nvSpPr>
          <p:spPr>
            <a:xfrm>
              <a:off x="4729271" y="3365515"/>
              <a:ext cx="7462734" cy="3492486"/>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E9C5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矩形 21"/>
            <p:cNvSpPr/>
            <p:nvPr/>
          </p:nvSpPr>
          <p:spPr>
            <a:xfrm>
              <a:off x="6894261" y="2720371"/>
              <a:ext cx="5297741" cy="4137630"/>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6B7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矩形 21"/>
            <p:cNvSpPr/>
            <p:nvPr/>
          </p:nvSpPr>
          <p:spPr>
            <a:xfrm>
              <a:off x="6235356" y="3867623"/>
              <a:ext cx="5956648" cy="2990378"/>
            </a:xfrm>
            <a:custGeom>
              <a:avLst/>
              <a:gdLst>
                <a:gd name="connsiteX0" fmla="*/ 0 w 5572991"/>
                <a:gd name="connsiteY0" fmla="*/ 0 h 2888673"/>
                <a:gd name="connsiteX1" fmla="*/ 5572991 w 5572991"/>
                <a:gd name="connsiteY1" fmla="*/ 0 h 2888673"/>
                <a:gd name="connsiteX2" fmla="*/ 5572991 w 5572991"/>
                <a:gd name="connsiteY2" fmla="*/ 2888673 h 2888673"/>
                <a:gd name="connsiteX3" fmla="*/ 0 w 5572991"/>
                <a:gd name="connsiteY3" fmla="*/ 2888673 h 2888673"/>
                <a:gd name="connsiteX4" fmla="*/ 0 w 5572991"/>
                <a:gd name="connsiteY4" fmla="*/ 0 h 2888673"/>
                <a:gd name="connsiteX0-1" fmla="*/ 3262745 w 5572991"/>
                <a:gd name="connsiteY0-2" fmla="*/ 1340428 h 2888673"/>
                <a:gd name="connsiteX1-3" fmla="*/ 5572991 w 5572991"/>
                <a:gd name="connsiteY1-4" fmla="*/ 0 h 2888673"/>
                <a:gd name="connsiteX2-5" fmla="*/ 5572991 w 5572991"/>
                <a:gd name="connsiteY2-6" fmla="*/ 2888673 h 2888673"/>
                <a:gd name="connsiteX3-7" fmla="*/ 0 w 5572991"/>
                <a:gd name="connsiteY3-8" fmla="*/ 2888673 h 2888673"/>
                <a:gd name="connsiteX4-9" fmla="*/ 3262745 w 5572991"/>
                <a:gd name="connsiteY4-10" fmla="*/ 1340428 h 2888673"/>
                <a:gd name="connsiteX0-11" fmla="*/ 3262745 w 5572991"/>
                <a:gd name="connsiteY0-12" fmla="*/ 1340428 h 2888673"/>
                <a:gd name="connsiteX1-13" fmla="*/ 5572991 w 5572991"/>
                <a:gd name="connsiteY1-14" fmla="*/ 0 h 2888673"/>
                <a:gd name="connsiteX2-15" fmla="*/ 5572991 w 5572991"/>
                <a:gd name="connsiteY2-16" fmla="*/ 2888673 h 2888673"/>
                <a:gd name="connsiteX3-17" fmla="*/ 0 w 5572991"/>
                <a:gd name="connsiteY3-18" fmla="*/ 2888673 h 2888673"/>
                <a:gd name="connsiteX4-19" fmla="*/ 3262745 w 5572991"/>
                <a:gd name="connsiteY4-20" fmla="*/ 1340428 h 2888673"/>
                <a:gd name="connsiteX0-21" fmla="*/ 3262745 w 5572991"/>
                <a:gd name="connsiteY0-22" fmla="*/ 1340428 h 2888673"/>
                <a:gd name="connsiteX1-23" fmla="*/ 5572991 w 5572991"/>
                <a:gd name="connsiteY1-24" fmla="*/ 0 h 2888673"/>
                <a:gd name="connsiteX2-25" fmla="*/ 5572991 w 5572991"/>
                <a:gd name="connsiteY2-26" fmla="*/ 2888673 h 2888673"/>
                <a:gd name="connsiteX3-27" fmla="*/ 0 w 5572991"/>
                <a:gd name="connsiteY3-28" fmla="*/ 2888673 h 2888673"/>
                <a:gd name="connsiteX4-29" fmla="*/ 3262745 w 5572991"/>
                <a:gd name="connsiteY4-30" fmla="*/ 1340428 h 2888673"/>
                <a:gd name="connsiteX0-31" fmla="*/ 3262745 w 5572991"/>
                <a:gd name="connsiteY0-32" fmla="*/ 1596594 h 3144839"/>
                <a:gd name="connsiteX1-33" fmla="*/ 5572991 w 5572991"/>
                <a:gd name="connsiteY1-34" fmla="*/ 256166 h 3144839"/>
                <a:gd name="connsiteX2-35" fmla="*/ 5572991 w 5572991"/>
                <a:gd name="connsiteY2-36" fmla="*/ 3144839 h 3144839"/>
                <a:gd name="connsiteX3-37" fmla="*/ 0 w 5572991"/>
                <a:gd name="connsiteY3-38" fmla="*/ 3144839 h 3144839"/>
                <a:gd name="connsiteX4-39" fmla="*/ 3262745 w 5572991"/>
                <a:gd name="connsiteY4-40" fmla="*/ 1596594 h 3144839"/>
                <a:gd name="connsiteX0-41" fmla="*/ 3262745 w 5572991"/>
                <a:gd name="connsiteY0-42" fmla="*/ 1596594 h 3144839"/>
                <a:gd name="connsiteX1-43" fmla="*/ 5572991 w 5572991"/>
                <a:gd name="connsiteY1-44" fmla="*/ 256166 h 3144839"/>
                <a:gd name="connsiteX2-45" fmla="*/ 5572991 w 5572991"/>
                <a:gd name="connsiteY2-46" fmla="*/ 3144839 h 3144839"/>
                <a:gd name="connsiteX3-47" fmla="*/ 0 w 5572991"/>
                <a:gd name="connsiteY3-48" fmla="*/ 3144839 h 3144839"/>
                <a:gd name="connsiteX4-49" fmla="*/ 3262745 w 5572991"/>
                <a:gd name="connsiteY4-50" fmla="*/ 1596594 h 3144839"/>
                <a:gd name="connsiteX0-51" fmla="*/ 3210791 w 5572991"/>
                <a:gd name="connsiteY0-52" fmla="*/ 1571385 h 3150802"/>
                <a:gd name="connsiteX1-53" fmla="*/ 5572991 w 5572991"/>
                <a:gd name="connsiteY1-54" fmla="*/ 262129 h 3150802"/>
                <a:gd name="connsiteX2-55" fmla="*/ 5572991 w 5572991"/>
                <a:gd name="connsiteY2-56" fmla="*/ 3150802 h 3150802"/>
                <a:gd name="connsiteX3-57" fmla="*/ 0 w 5572991"/>
                <a:gd name="connsiteY3-58" fmla="*/ 3150802 h 3150802"/>
                <a:gd name="connsiteX4-59" fmla="*/ 3210791 w 5572991"/>
                <a:gd name="connsiteY4-60" fmla="*/ 1571385 h 3150802"/>
                <a:gd name="connsiteX0-61" fmla="*/ 3210791 w 5572991"/>
                <a:gd name="connsiteY0-62" fmla="*/ 1502194 h 3081611"/>
                <a:gd name="connsiteX1-63" fmla="*/ 5572991 w 5572991"/>
                <a:gd name="connsiteY1-64" fmla="*/ 192938 h 3081611"/>
                <a:gd name="connsiteX2-65" fmla="*/ 5572991 w 5572991"/>
                <a:gd name="connsiteY2-66" fmla="*/ 3081611 h 3081611"/>
                <a:gd name="connsiteX3-67" fmla="*/ 0 w 5572991"/>
                <a:gd name="connsiteY3-68" fmla="*/ 3081611 h 3081611"/>
                <a:gd name="connsiteX4-69" fmla="*/ 3210791 w 5572991"/>
                <a:gd name="connsiteY4-70" fmla="*/ 1502194 h 3081611"/>
                <a:gd name="connsiteX0-71" fmla="*/ 3210791 w 5572991"/>
                <a:gd name="connsiteY0-72" fmla="*/ 1502194 h 3081611"/>
                <a:gd name="connsiteX1-73" fmla="*/ 5572991 w 5572991"/>
                <a:gd name="connsiteY1-74" fmla="*/ 192938 h 3081611"/>
                <a:gd name="connsiteX2-75" fmla="*/ 5572991 w 5572991"/>
                <a:gd name="connsiteY2-76" fmla="*/ 3081611 h 3081611"/>
                <a:gd name="connsiteX3-77" fmla="*/ 0 w 5572991"/>
                <a:gd name="connsiteY3-78" fmla="*/ 3081611 h 3081611"/>
                <a:gd name="connsiteX4-79" fmla="*/ 3210791 w 5572991"/>
                <a:gd name="connsiteY4-80" fmla="*/ 1502194 h 3081611"/>
                <a:gd name="connsiteX0-81" fmla="*/ 3210791 w 5572991"/>
                <a:gd name="connsiteY0-82" fmla="*/ 1502194 h 3081611"/>
                <a:gd name="connsiteX1-83" fmla="*/ 5572991 w 5572991"/>
                <a:gd name="connsiteY1-84" fmla="*/ 192938 h 3081611"/>
                <a:gd name="connsiteX2-85" fmla="*/ 5572991 w 5572991"/>
                <a:gd name="connsiteY2-86" fmla="*/ 3081611 h 3081611"/>
                <a:gd name="connsiteX3-87" fmla="*/ 0 w 5572991"/>
                <a:gd name="connsiteY3-88" fmla="*/ 3081611 h 3081611"/>
                <a:gd name="connsiteX4-89" fmla="*/ 3210791 w 5572991"/>
                <a:gd name="connsiteY4-90" fmla="*/ 1502194 h 3081611"/>
                <a:gd name="connsiteX0-91" fmla="*/ 3210791 w 5572991"/>
                <a:gd name="connsiteY0-92" fmla="*/ 1502194 h 3081611"/>
                <a:gd name="connsiteX1-93" fmla="*/ 5572991 w 5572991"/>
                <a:gd name="connsiteY1-94" fmla="*/ 192938 h 3081611"/>
                <a:gd name="connsiteX2-95" fmla="*/ 5572991 w 5572991"/>
                <a:gd name="connsiteY2-96" fmla="*/ 3081611 h 3081611"/>
                <a:gd name="connsiteX3-97" fmla="*/ 0 w 5572991"/>
                <a:gd name="connsiteY3-98" fmla="*/ 3081611 h 3081611"/>
                <a:gd name="connsiteX4-99" fmla="*/ 3210791 w 5572991"/>
                <a:gd name="connsiteY4-100" fmla="*/ 1502194 h 3081611"/>
                <a:gd name="connsiteX0-101" fmla="*/ 3210791 w 5572991"/>
                <a:gd name="connsiteY0-102" fmla="*/ 1495574 h 3074991"/>
                <a:gd name="connsiteX1-103" fmla="*/ 5572991 w 5572991"/>
                <a:gd name="connsiteY1-104" fmla="*/ 186318 h 3074991"/>
                <a:gd name="connsiteX2-105" fmla="*/ 5572991 w 5572991"/>
                <a:gd name="connsiteY2-106" fmla="*/ 3074991 h 3074991"/>
                <a:gd name="connsiteX3-107" fmla="*/ 0 w 5572991"/>
                <a:gd name="connsiteY3-108" fmla="*/ 3074991 h 3074991"/>
                <a:gd name="connsiteX4-109" fmla="*/ 3210791 w 5572991"/>
                <a:gd name="connsiteY4-110" fmla="*/ 1495574 h 3074991"/>
                <a:gd name="connsiteX0-111" fmla="*/ 3210791 w 5572991"/>
                <a:gd name="connsiteY0-112" fmla="*/ 1495574 h 3074991"/>
                <a:gd name="connsiteX1-113" fmla="*/ 5572991 w 5572991"/>
                <a:gd name="connsiteY1-114" fmla="*/ 186318 h 3074991"/>
                <a:gd name="connsiteX2-115" fmla="*/ 5572991 w 5572991"/>
                <a:gd name="connsiteY2-116" fmla="*/ 3074991 h 3074991"/>
                <a:gd name="connsiteX3-117" fmla="*/ 0 w 5572991"/>
                <a:gd name="connsiteY3-118" fmla="*/ 3074991 h 3074991"/>
                <a:gd name="connsiteX4-119" fmla="*/ 3210791 w 5572991"/>
                <a:gd name="connsiteY4-120" fmla="*/ 1495574 h 3074991"/>
                <a:gd name="connsiteX0-121" fmla="*/ 3246499 w 5608699"/>
                <a:gd name="connsiteY0-122" fmla="*/ 1495574 h 3074991"/>
                <a:gd name="connsiteX1-123" fmla="*/ 5608699 w 5608699"/>
                <a:gd name="connsiteY1-124" fmla="*/ 186318 h 3074991"/>
                <a:gd name="connsiteX2-125" fmla="*/ 5608699 w 5608699"/>
                <a:gd name="connsiteY2-126" fmla="*/ 3074991 h 3074991"/>
                <a:gd name="connsiteX3-127" fmla="*/ 35708 w 5608699"/>
                <a:gd name="connsiteY3-128" fmla="*/ 3074991 h 3074991"/>
                <a:gd name="connsiteX4-129" fmla="*/ 3246499 w 5608699"/>
                <a:gd name="connsiteY4-130" fmla="*/ 1495574 h 3074991"/>
                <a:gd name="connsiteX0-131" fmla="*/ 3010410 w 5611601"/>
                <a:gd name="connsiteY0-132" fmla="*/ 1844639 h 3039593"/>
                <a:gd name="connsiteX1-133" fmla="*/ 5611601 w 5611601"/>
                <a:gd name="connsiteY1-134" fmla="*/ 150920 h 3039593"/>
                <a:gd name="connsiteX2-135" fmla="*/ 5611601 w 5611601"/>
                <a:gd name="connsiteY2-136" fmla="*/ 3039593 h 3039593"/>
                <a:gd name="connsiteX3-137" fmla="*/ 38610 w 5611601"/>
                <a:gd name="connsiteY3-138" fmla="*/ 3039593 h 3039593"/>
                <a:gd name="connsiteX4-139" fmla="*/ 3010410 w 5611601"/>
                <a:gd name="connsiteY4-140" fmla="*/ 1844639 h 3039593"/>
                <a:gd name="connsiteX0-141" fmla="*/ 3010410 w 5611601"/>
                <a:gd name="connsiteY0-142" fmla="*/ 1854729 h 3049683"/>
                <a:gd name="connsiteX1-143" fmla="*/ 5611601 w 5611601"/>
                <a:gd name="connsiteY1-144" fmla="*/ 161010 h 3049683"/>
                <a:gd name="connsiteX2-145" fmla="*/ 5611601 w 5611601"/>
                <a:gd name="connsiteY2-146" fmla="*/ 3049683 h 3049683"/>
                <a:gd name="connsiteX3-147" fmla="*/ 38610 w 5611601"/>
                <a:gd name="connsiteY3-148" fmla="*/ 3049683 h 3049683"/>
                <a:gd name="connsiteX4-149" fmla="*/ 3010410 w 5611601"/>
                <a:gd name="connsiteY4-150" fmla="*/ 1854729 h 3049683"/>
                <a:gd name="connsiteX0-151" fmla="*/ 3010410 w 5611601"/>
                <a:gd name="connsiteY0-152" fmla="*/ 1854729 h 3049683"/>
                <a:gd name="connsiteX1-153" fmla="*/ 5611601 w 5611601"/>
                <a:gd name="connsiteY1-154" fmla="*/ 161010 h 3049683"/>
                <a:gd name="connsiteX2-155" fmla="*/ 5611601 w 5611601"/>
                <a:gd name="connsiteY2-156" fmla="*/ 3049683 h 3049683"/>
                <a:gd name="connsiteX3-157" fmla="*/ 38610 w 5611601"/>
                <a:gd name="connsiteY3-158" fmla="*/ 3049683 h 3049683"/>
                <a:gd name="connsiteX4-159" fmla="*/ 3010410 w 5611601"/>
                <a:gd name="connsiteY4-160" fmla="*/ 1854729 h 3049683"/>
                <a:gd name="connsiteX0-161" fmla="*/ 3010410 w 5611601"/>
                <a:gd name="connsiteY0-162" fmla="*/ 1693719 h 2888673"/>
                <a:gd name="connsiteX1-163" fmla="*/ 5611601 w 5611601"/>
                <a:gd name="connsiteY1-164" fmla="*/ 0 h 2888673"/>
                <a:gd name="connsiteX2-165" fmla="*/ 5611601 w 5611601"/>
                <a:gd name="connsiteY2-166" fmla="*/ 2888673 h 2888673"/>
                <a:gd name="connsiteX3-167" fmla="*/ 38610 w 5611601"/>
                <a:gd name="connsiteY3-168" fmla="*/ 2888673 h 2888673"/>
                <a:gd name="connsiteX4-169" fmla="*/ 3010410 w 5611601"/>
                <a:gd name="connsiteY4-170" fmla="*/ 1693719 h 2888673"/>
                <a:gd name="connsiteX0-171" fmla="*/ 3010410 w 5611601"/>
                <a:gd name="connsiteY0-172" fmla="*/ 1693719 h 2888673"/>
                <a:gd name="connsiteX1-173" fmla="*/ 5611601 w 5611601"/>
                <a:gd name="connsiteY1-174" fmla="*/ 0 h 2888673"/>
                <a:gd name="connsiteX2-175" fmla="*/ 5611601 w 5611601"/>
                <a:gd name="connsiteY2-176" fmla="*/ 2888673 h 2888673"/>
                <a:gd name="connsiteX3-177" fmla="*/ 38610 w 5611601"/>
                <a:gd name="connsiteY3-178" fmla="*/ 2888673 h 2888673"/>
                <a:gd name="connsiteX4-179" fmla="*/ 3010410 w 5611601"/>
                <a:gd name="connsiteY4-180" fmla="*/ 1693719 h 2888673"/>
                <a:gd name="connsiteX0-181" fmla="*/ 2971800 w 5572991"/>
                <a:gd name="connsiteY0-182" fmla="*/ 1693719 h 2888673"/>
                <a:gd name="connsiteX1-183" fmla="*/ 5572991 w 5572991"/>
                <a:gd name="connsiteY1-184" fmla="*/ 0 h 2888673"/>
                <a:gd name="connsiteX2-185" fmla="*/ 5572991 w 5572991"/>
                <a:gd name="connsiteY2-186" fmla="*/ 2888673 h 2888673"/>
                <a:gd name="connsiteX3-187" fmla="*/ 0 w 5572991"/>
                <a:gd name="connsiteY3-188" fmla="*/ 2888673 h 2888673"/>
                <a:gd name="connsiteX4-189" fmla="*/ 2971800 w 5572991"/>
                <a:gd name="connsiteY4-190" fmla="*/ 1693719 h 288867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572991" h="2888673">
                  <a:moveTo>
                    <a:pt x="2971800" y="1693719"/>
                  </a:moveTo>
                  <a:cubicBezTo>
                    <a:pt x="3554845" y="696192"/>
                    <a:pt x="5374409" y="1215736"/>
                    <a:pt x="5572991" y="0"/>
                  </a:cubicBezTo>
                  <a:lnTo>
                    <a:pt x="5572991" y="2888673"/>
                  </a:lnTo>
                  <a:lnTo>
                    <a:pt x="0" y="2888673"/>
                  </a:lnTo>
                  <a:cubicBezTo>
                    <a:pt x="17319" y="2341418"/>
                    <a:pt x="2258293" y="2739738"/>
                    <a:pt x="2971800" y="1693719"/>
                  </a:cubicBezTo>
                  <a:close/>
                </a:path>
              </a:pathLst>
            </a:custGeom>
            <a:solidFill>
              <a:srgbClr val="A6C1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3" name="文本框 2"/>
          <p:cNvSpPr txBox="1"/>
          <p:nvPr/>
        </p:nvSpPr>
        <p:spPr>
          <a:xfrm>
            <a:off x="1122045" y="329565"/>
            <a:ext cx="5894070" cy="460375"/>
          </a:xfrm>
          <a:prstGeom prst="rect">
            <a:avLst/>
          </a:prstGeom>
          <a:noFill/>
        </p:spPr>
        <p:txBody>
          <a:bodyPr wrap="square" rtlCol="0">
            <a:spAutoFit/>
          </a:bodyPr>
          <a:lstStyle/>
          <a:p>
            <a:r>
              <a:rPr lang="en-US" altLang="zh-CN" sz="2400" b="1" dirty="0">
                <a:solidFill>
                  <a:srgbClr val="4E5976"/>
                </a:solidFill>
                <a:latin typeface="Times New Roman" panose="02020603050405020304" charset="0"/>
                <a:cs typeface="Times New Roman" panose="02020603050405020304" charset="0"/>
                <a:sym typeface="+mn-lt"/>
              </a:rPr>
              <a:t>Data Visualization</a:t>
            </a:r>
          </a:p>
        </p:txBody>
      </p:sp>
      <p:pic>
        <p:nvPicPr>
          <p:cNvPr id="2" name="图片 1" descr="visual"/>
          <p:cNvPicPr>
            <a:picLocks noChangeAspect="1"/>
          </p:cNvPicPr>
          <p:nvPr/>
        </p:nvPicPr>
        <p:blipFill>
          <a:blip r:embed="rId4"/>
          <a:stretch>
            <a:fillRect/>
          </a:stretch>
        </p:blipFill>
        <p:spPr>
          <a:xfrm>
            <a:off x="1304290" y="789305"/>
            <a:ext cx="9041130" cy="3905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0">
        <p14:conveyor dir="l"/>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ircle(out)">
                                      <p:cBhvr>
                                        <p:cTn id="7" dur="500"/>
                                        <p:tgtEl>
                                          <p:spTgt spid="3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 calcmode="lin" valueType="num">
                                      <p:cBhvr additive="base">
                                        <p:cTn id="10" dur="500"/>
                                        <p:tgtEl>
                                          <p:spTgt spid="44"/>
                                        </p:tgtEl>
                                        <p:attrNameLst>
                                          <p:attrName>ppt_y</p:attrName>
                                        </p:attrNameLst>
                                      </p:cBhvr>
                                      <p:tavLst>
                                        <p:tav tm="0">
                                          <p:val>
                                            <p:strVal val="#ppt_y+#ppt_h*1.125000"/>
                                          </p:val>
                                        </p:tav>
                                        <p:tav tm="100000">
                                          <p:val>
                                            <p:strVal val="#ppt_y"/>
                                          </p:val>
                                        </p:tav>
                                      </p:tavLst>
                                    </p:anim>
                                    <p:animEffect transition="in" filter="wipe(up)">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bldLvl="0" animBg="1"/>
      <p:bldP spid="4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370.24511811023615,&quot;left&quot;:366.39385826771655,&quot;top&quot;:94.04771653543307,&quot;width&quot;:516.8061417322835}"/>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8.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59.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60.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61.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380.3149606299213,&quot;left&quot;:37.109055118110234,&quot;top&quot;:118.41015748031495,&quot;width&quot;:911.6249606299212}"/>
</p:tagLst>
</file>

<file path=ppt/tags/tag64.xml><?xml version="1.0" encoding="utf-8"?>
<p:tagLst xmlns:a="http://schemas.openxmlformats.org/drawingml/2006/main" xmlns:r="http://schemas.openxmlformats.org/officeDocument/2006/relationships" xmlns:p="http://schemas.openxmlformats.org/presentationml/2006/main">
  <p:tag name="KSO_WM_DIAGRAM_VIRTUALLY_FRAME" val="{&quot;height&quot;:418.6656692913386,&quot;left&quot;:44.371968503937005,&quot;top&quot;:98.73433070866142,&quot;width&quot;:872.3167716535432}"/>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418.6656692913386,&quot;left&quot;:44.371968503937005,&quot;top&quot;:98.73433070866142,&quot;width&quot;:872.3167716535432}"/>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418.6656692913386,&quot;left&quot;:44.371968503937005,&quot;top&quot;:98.73433070866142,&quot;width&quot;:872.3167716535432}"/>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418.6656692913386,&quot;left&quot;:44.371968503937005,&quot;top&quot;:98.73433070866142,&quot;width&quot;:872.3167716535432}"/>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460.0499999999999,&quot;left&quot;:9.7,&quot;top&quot;:79.95,&quot;width&quot;:950.3005511811023}"/>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460.0499999999999,&quot;left&quot;:9.7,&quot;top&quot;:79.95,&quot;width&quot;:950.3005511811023}"/>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460.0499999999999,&quot;left&quot;:9.7,&quot;top&quot;:79.95,&quot;width&quot;:950.3005511811023}"/>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460.0499999999999,&quot;left&quot;:9.7,&quot;top&quot;:79.95,&quot;width&quot;:950.3005511811023}"/>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78.xml><?xml version="1.0" encoding="utf-8"?>
<p:tagLst xmlns:a="http://schemas.openxmlformats.org/drawingml/2006/main" xmlns:r="http://schemas.openxmlformats.org/officeDocument/2006/relationships" xmlns:p="http://schemas.openxmlformats.org/presentationml/2006/main">
  <p:tag name="KSO_WM_DIAGRAM_VIRTUALLY_FRAME" val="{&quot;height&quot;:375.6,&quot;left&quot;:16.95,&quot;top&quot;:99,&quot;width&quot;:927.5}"/>
</p:tagLst>
</file>

<file path=ppt/tags/tag79.xml><?xml version="1.0" encoding="utf-8"?>
<p:tagLst xmlns:a="http://schemas.openxmlformats.org/drawingml/2006/main" xmlns:r="http://schemas.openxmlformats.org/officeDocument/2006/relationships" xmlns:p="http://schemas.openxmlformats.org/presentationml/2006/main">
  <p:tag name="KSO_WM_DIAGRAM_VIRTUALLY_FRAME" val="{&quot;height&quot;:375.6,&quot;left&quot;:16.95,&quot;top&quot;:99,&quot;width&quot;:927.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80.xml><?xml version="1.0" encoding="utf-8"?>
<p:tagLst xmlns:a="http://schemas.openxmlformats.org/drawingml/2006/main" xmlns:r="http://schemas.openxmlformats.org/officeDocument/2006/relationships" xmlns:p="http://schemas.openxmlformats.org/presentationml/2006/main">
  <p:tag name="KSO_WM_DIAGRAM_VIRTUALLY_FRAME" val="{&quot;height&quot;:368.55,&quot;left&quot;:16.95,&quot;top&quot;:99,&quot;width&quot;:927.5}"/>
</p:tagLst>
</file>

<file path=ppt/tags/tag81.xml><?xml version="1.0" encoding="utf-8"?>
<p:tagLst xmlns:a="http://schemas.openxmlformats.org/drawingml/2006/main" xmlns:r="http://schemas.openxmlformats.org/officeDocument/2006/relationships" xmlns:p="http://schemas.openxmlformats.org/presentationml/2006/main">
  <p:tag name="KSO_WM_DIAGRAM_VIRTUALLY_FRAME" val="{&quot;height&quot;:368.55,&quot;left&quot;:16.95,&quot;top&quot;:99,&quot;width&quot;:927.5}"/>
</p:tagLst>
</file>

<file path=ppt/tags/tag82.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83.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84.xml><?xml version="1.0" encoding="utf-8"?>
<p:tagLst xmlns:a="http://schemas.openxmlformats.org/drawingml/2006/main" xmlns:r="http://schemas.openxmlformats.org/officeDocument/2006/relationships" xmlns:p="http://schemas.openxmlformats.org/presentationml/2006/main">
  <p:tag name="KSO_WM_DIAGRAM_VIRTUALLY_FRAME" val="{&quot;height&quot;:385.36110236220475,&quot;left&quot;:274.2613385826771,&quot;top&quot;:116.9874803149606,&quot;width&quot;:449.63866141732285}"/>
</p:tagLst>
</file>

<file path=ppt/tags/tag85.xml><?xml version="1.0" encoding="utf-8"?>
<p:tagLst xmlns:a="http://schemas.openxmlformats.org/drawingml/2006/main" xmlns:r="http://schemas.openxmlformats.org/officeDocument/2006/relationships" xmlns:p="http://schemas.openxmlformats.org/presentationml/2006/main">
  <p:tag name="KSO_WM_DIAGRAM_VIRTUALLY_FRAME" val="{&quot;height&quot;:483.96488188976383,&quot;left&quot;:39.65,&quot;top&quot;:64.00228346456693,&quot;width&quot;:864.75}"/>
</p:tagLst>
</file>

<file path=ppt/tags/tag86.xml><?xml version="1.0" encoding="utf-8"?>
<p:tagLst xmlns:a="http://schemas.openxmlformats.org/drawingml/2006/main" xmlns:r="http://schemas.openxmlformats.org/officeDocument/2006/relationships" xmlns:p="http://schemas.openxmlformats.org/presentationml/2006/main">
  <p:tag name="KSO_WM_DIAGRAM_VIRTUALLY_FRAME" val="{&quot;height&quot;:483.96488188976383,&quot;left&quot;:39.65,&quot;top&quot;:64.00228346456693,&quot;width&quot;:864.75}"/>
</p:tagLst>
</file>

<file path=ppt/tags/tag87.xml><?xml version="1.0" encoding="utf-8"?>
<p:tagLst xmlns:a="http://schemas.openxmlformats.org/drawingml/2006/main" xmlns:r="http://schemas.openxmlformats.org/officeDocument/2006/relationships" xmlns:p="http://schemas.openxmlformats.org/presentationml/2006/main">
  <p:tag name="KSO_WM_DIAGRAM_VIRTUALLY_FRAME" val="{&quot;height&quot;:483.96488188976383,&quot;left&quot;:39.65,&quot;top&quot;:64.00228346456693,&quot;width&quot;:864.75}"/>
</p:tagLst>
</file>

<file path=ppt/tags/tag88.xml><?xml version="1.0" encoding="utf-8"?>
<p:tagLst xmlns:a="http://schemas.openxmlformats.org/drawingml/2006/main" xmlns:r="http://schemas.openxmlformats.org/officeDocument/2006/relationships" xmlns:p="http://schemas.openxmlformats.org/presentationml/2006/main">
  <p:tag name="KSO_WM_DIAGRAM_VIRTUALLY_FRAME" val="{&quot;height&quot;:483.96488188976383,&quot;left&quot;:39.65,&quot;top&quot;:64.00228346456693,&quot;width&quot;:864.75}"/>
</p:tagLst>
</file>

<file path=ppt/tags/tag89.xml><?xml version="1.0" encoding="utf-8"?>
<p:tagLst xmlns:a="http://schemas.openxmlformats.org/drawingml/2006/main" xmlns:r="http://schemas.openxmlformats.org/officeDocument/2006/relationships" xmlns:p="http://schemas.openxmlformats.org/presentationml/2006/main">
  <p:tag name="KSO_WM_DIAGRAM_VIRTUALLY_FRAME" val="{&quot;height&quot;:483.96488188976383,&quot;left&quot;:39.65,&quot;top&quot;:64.00228346456693,&quot;width&quot;:864.75}"/>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407.13881889763786,&quot;left&quot;:384.80267716535434,&quot;top&quot;:65.61858267716535,&quot;width&quot;:523.6973228346457}"/>
</p:tagLst>
</file>

<file path=ppt/tags/tag90.xml><?xml version="1.0" encoding="utf-8"?>
<p:tagLst xmlns:a="http://schemas.openxmlformats.org/drawingml/2006/main" xmlns:r="http://schemas.openxmlformats.org/officeDocument/2006/relationships" xmlns:p="http://schemas.openxmlformats.org/presentationml/2006/main">
  <p:tag name="KSO_WM_DIAGRAM_VIRTUALLY_FRAME" val="{&quot;height&quot;:483.96488188976383,&quot;left&quot;:39.65,&quot;top&quot;:64.00228346456693,&quot;width&quot;:864.75}"/>
</p:tagLst>
</file>

<file path=ppt/tags/tag91.xml><?xml version="1.0" encoding="utf-8"?>
<p:tagLst xmlns:a="http://schemas.openxmlformats.org/drawingml/2006/main" xmlns:r="http://schemas.openxmlformats.org/officeDocument/2006/relationships" xmlns:p="http://schemas.openxmlformats.org/presentationml/2006/main">
  <p:tag name="KSO_WM_DIAGRAM_VIRTUALLY_FRAME" val="{&quot;height&quot;:483.96488188976383,&quot;left&quot;:39.65,&quot;top&quot;:64.00228346456693,&quot;width&quot;:864.7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qqw4jxzq">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qw4jxzq">
      <a:majorFont>
        <a:latin typeface="字魂58号-创中黑"/>
        <a:ea typeface="字魂58号-创中黑"/>
        <a:cs typeface=""/>
      </a:majorFont>
      <a:minorFont>
        <a:latin typeface="字魂58号-创中黑"/>
        <a:ea typeface="字魂58号-创中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793</Words>
  <Application>Microsoft Office PowerPoint</Application>
  <PresentationFormat>宽屏</PresentationFormat>
  <Paragraphs>102</Paragraphs>
  <Slides>29</Slides>
  <Notes>0</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29</vt:i4>
      </vt:variant>
    </vt:vector>
  </HeadingPairs>
  <TitlesOfParts>
    <vt:vector size="36" baseType="lpstr">
      <vt:lpstr>微软雅黑</vt:lpstr>
      <vt:lpstr>字魂58号-创中黑</vt:lpstr>
      <vt:lpstr>Arial</vt:lpstr>
      <vt:lpstr>Calibri</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商务汇报</dc:title>
  <dc:creator>第一PPT</dc:creator>
  <cp:keywords>www.1ppt.com</cp:keywords>
  <dc:description>www.1ppt.com</dc:description>
  <cp:lastModifiedBy>浩玮 颜</cp:lastModifiedBy>
  <cp:revision>52</cp:revision>
  <dcterms:created xsi:type="dcterms:W3CDTF">2022-07-14T01:32:00Z</dcterms:created>
  <dcterms:modified xsi:type="dcterms:W3CDTF">2025-03-23T18:07:30Z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BDD864848D6F48B1B03DA7C591840B0F_12</vt:lpwstr>
  </property>
  <property fmtid="{D5CDD505-2E9C-101B-9397-08002B2CF9AE}" pid="3" name="KSOProductBuildVer">
    <vt:lpwstr>2052-12.1.0.20754</vt:lpwstr>
  </property>
</Properties>
</file>