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3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627" y="173228"/>
            <a:ext cx="47777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070" y="6262966"/>
            <a:ext cx="8448929" cy="460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7" cy="41785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955" y="6399036"/>
            <a:ext cx="1263904" cy="3582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7324" y="6439138"/>
            <a:ext cx="1374060" cy="2005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"/>
            <a:ext cx="7585625" cy="789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89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51979" y="396595"/>
            <a:ext cx="1495552" cy="2767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627" y="173228"/>
            <a:ext cx="47777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638" y="1719198"/>
            <a:ext cx="8343265" cy="4580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7585709" cy="791210"/>
            <a:chOff x="0" y="50"/>
            <a:chExt cx="7585709" cy="791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7585625" cy="789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89050"/>
              <a:ext cx="6205855" cy="0"/>
            </a:xfrm>
            <a:custGeom>
              <a:avLst/>
              <a:gdLst/>
              <a:ahLst/>
              <a:cxnLst/>
              <a:rect l="l" t="t" r="r" b="b"/>
              <a:pathLst>
                <a:path w="6205855">
                  <a:moveTo>
                    <a:pt x="0" y="0"/>
                  </a:moveTo>
                  <a:lnTo>
                    <a:pt x="6205601" y="0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17254" y="789051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746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8692" y="6491122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1F5F"/>
                </a:solidFill>
                <a:latin typeface="맑은 고딕"/>
                <a:cs typeface="맑은 고딕"/>
              </a:rPr>
              <a:t>5</a:t>
            </a:r>
            <a:endParaRPr sz="120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070" y="6262966"/>
            <a:ext cx="8448929" cy="460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955" y="6399036"/>
            <a:ext cx="1263904" cy="35829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7502" y="964819"/>
            <a:ext cx="132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연구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목표:</a:t>
            </a:r>
            <a:endParaRPr sz="1800" dirty="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02" y="1830146"/>
            <a:ext cx="8017509" cy="2739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연구</a:t>
            </a:r>
            <a:r>
              <a:rPr sz="1800" b="1" spc="-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배경</a:t>
            </a:r>
            <a:r>
              <a:rPr sz="1800" b="1" spc="-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및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필요성</a:t>
            </a:r>
            <a:endParaRPr sz="1800" dirty="0">
              <a:latin typeface="맑은 고딕"/>
              <a:cs typeface="맑은 고딕"/>
            </a:endParaRPr>
          </a:p>
          <a:p>
            <a:pPr marL="586160" lvl="1" indent="-3429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프로젝트 배경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806450" lvl="2" indent="-17938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전자제품 수요 증가 →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PCB Assy’(Printed Circuit board Assembly,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인쇄회로기판 모듈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수요 증가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특히 아시아 태평양 지역은 전자 제품 제조의 중심지로서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2023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년 기준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25%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이상 점유율 차지하며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향후에도 높은 성장세 유지가 전망됨</a:t>
            </a:r>
          </a:p>
          <a:p>
            <a:pPr marL="586160" lvl="1" indent="-3429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프로젝트 필요성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806450" lvl="2" indent="-17938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SMT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공정은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PCB Assy’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제조 공정 중 가장 마지막 단계로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현재 완제품 검사 단계에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AOI (Automated Optical Inspection,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자동 광학 검사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활용하고 있으나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가성 불량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(false defect)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발생률이 높아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작업자의 후속 육안 검사가 필수적이므로 이에 대한 보완이 필요함</a:t>
            </a: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254635" indent="-242570">
              <a:spcBef>
                <a:spcPts val="114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b="1" spc="-20" dirty="0" err="1">
                <a:solidFill>
                  <a:srgbClr val="0A5294"/>
                </a:solidFill>
                <a:latin typeface="맑은 고딕"/>
                <a:cs typeface="맑은 고딕"/>
              </a:rPr>
              <a:t>연구계획</a:t>
            </a:r>
            <a:endParaRPr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연구계획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940049" y="1005865"/>
            <a:ext cx="6875145" cy="730250"/>
            <a:chOff x="1940049" y="1005865"/>
            <a:chExt cx="6875145" cy="7302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0049" y="1025530"/>
              <a:ext cx="6874768" cy="65397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1819" y="1005865"/>
              <a:ext cx="4491228" cy="7299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62023" y="1038440"/>
              <a:ext cx="6782434" cy="570230"/>
            </a:xfrm>
            <a:custGeom>
              <a:avLst/>
              <a:gdLst/>
              <a:ahLst/>
              <a:cxnLst/>
              <a:rect l="l" t="t" r="r" b="b"/>
              <a:pathLst>
                <a:path w="6782434" h="570230">
                  <a:moveTo>
                    <a:pt x="6782054" y="0"/>
                  </a:moveTo>
                  <a:lnTo>
                    <a:pt x="0" y="0"/>
                  </a:lnTo>
                  <a:lnTo>
                    <a:pt x="0" y="569760"/>
                  </a:lnTo>
                  <a:lnTo>
                    <a:pt x="6782054" y="569760"/>
                  </a:lnTo>
                  <a:lnTo>
                    <a:pt x="6782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023" y="1038440"/>
              <a:ext cx="6782434" cy="570230"/>
            </a:xfrm>
            <a:custGeom>
              <a:avLst/>
              <a:gdLst/>
              <a:ahLst/>
              <a:cxnLst/>
              <a:rect l="l" t="t" r="r" b="b"/>
              <a:pathLst>
                <a:path w="6782434" h="570230">
                  <a:moveTo>
                    <a:pt x="0" y="569760"/>
                  </a:moveTo>
                  <a:lnTo>
                    <a:pt x="6782054" y="569760"/>
                  </a:lnTo>
                  <a:lnTo>
                    <a:pt x="6782054" y="0"/>
                  </a:lnTo>
                  <a:lnTo>
                    <a:pt x="0" y="0"/>
                  </a:lnTo>
                  <a:lnTo>
                    <a:pt x="0" y="569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44851" y="1168008"/>
            <a:ext cx="6782434" cy="29815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lang="en-US" altLang="ko-KR" sz="1600" spc="-10" dirty="0">
                <a:solidFill>
                  <a:srgbClr val="0033CC"/>
                </a:solidFill>
                <a:latin typeface="맑은 고딕"/>
                <a:cs typeface="맑은 고딕"/>
              </a:rPr>
              <a:t>SMT </a:t>
            </a:r>
            <a:r>
              <a:rPr lang="ko-KR" altLang="en-US" sz="1600" spc="-10" dirty="0">
                <a:solidFill>
                  <a:srgbClr val="0033CC"/>
                </a:solidFill>
                <a:latin typeface="맑은 고딕"/>
                <a:cs typeface="맑은 고딕"/>
              </a:rPr>
              <a:t>공정의 주요 불량 검출을 위한 딥러닝 방법 연구</a:t>
            </a:r>
            <a:endParaRPr sz="1400" dirty="0">
              <a:latin typeface="맑은 고딕"/>
              <a:cs typeface="맑은 고딕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83699"/>
              </p:ext>
            </p:extLst>
          </p:nvPr>
        </p:nvGraphicFramePr>
        <p:xfrm>
          <a:off x="500785" y="4641313"/>
          <a:ext cx="8312149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5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527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계획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일정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산출물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6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주제 및 구체적 실험 내용 선정 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연구 계획서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실험 수행 </a:t>
                      </a: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데이터셋 구축</a:t>
                      </a: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모델 튜닝 등</a:t>
                      </a: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연구 수행 결과 발표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논문 목차 포함 초고 작성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논문 초안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최종 논문 작성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dirty="0">
                          <a:latin typeface="Times New Roman"/>
                          <a:cs typeface="Times New Roman"/>
                        </a:rPr>
                        <a:t>논문 최종본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168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Calibri</vt:lpstr>
      <vt:lpstr>Times New Roman</vt:lpstr>
      <vt:lpstr>Wingdings</vt:lpstr>
      <vt:lpstr>Office Theme</vt:lpstr>
      <vt:lpstr>연구계획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v vbnvvvvv bv ll</cp:lastModifiedBy>
  <cp:revision>2</cp:revision>
  <dcterms:created xsi:type="dcterms:W3CDTF">2025-06-22T03:37:43Z</dcterms:created>
  <dcterms:modified xsi:type="dcterms:W3CDTF">2025-06-22T06:14:23Z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2025-06-22T00:00:00Z</vt:filetime>
  </property>
  <property fmtid="{D5CDD505-2E9C-101B-9397-08002B2CF9AE}" pid="5" name="Producer">
    <vt:lpwstr>Microsoft® PowerPoint® Microsoft 365용</vt:lpwstr>
  </property>
</Properties>
</file>