
<file path=[Content_Types].xml><?xml version="1.0" encoding="utf-8"?>
<Types xmlns="http://schemas.openxmlformats.org/package/2006/content-types">
  <Default Extension="bmp" ContentType="image/bmp"/>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9" r:id="rId1"/>
    <p:sldMasterId id="2147483795" r:id="rId2"/>
  </p:sldMasterIdLst>
  <p:notesMasterIdLst>
    <p:notesMasterId r:id="rId21"/>
  </p:notesMasterIdLst>
  <p:handoutMasterIdLst>
    <p:handoutMasterId r:id="rId22"/>
  </p:handoutMasterIdLst>
  <p:sldIdLst>
    <p:sldId id="449" r:id="rId3"/>
    <p:sldId id="1008" r:id="rId4"/>
    <p:sldId id="1026" r:id="rId5"/>
    <p:sldId id="999" r:id="rId6"/>
    <p:sldId id="1019" r:id="rId7"/>
    <p:sldId id="1031" r:id="rId8"/>
    <p:sldId id="1032" r:id="rId9"/>
    <p:sldId id="1033" r:id="rId10"/>
    <p:sldId id="1034" r:id="rId11"/>
    <p:sldId id="1037" r:id="rId12"/>
    <p:sldId id="1036" r:id="rId13"/>
    <p:sldId id="1020" r:id="rId14"/>
    <p:sldId id="1021" r:id="rId15"/>
    <p:sldId id="1022" r:id="rId16"/>
    <p:sldId id="1023" r:id="rId17"/>
    <p:sldId id="1024" r:id="rId18"/>
    <p:sldId id="1016" r:id="rId19"/>
    <p:sldId id="1006" r:id="rId20"/>
  </p:sldIdLst>
  <p:sldSz cx="9144000" cy="6858000" type="screen4x3"/>
  <p:notesSz cx="6797675" cy="9926638"/>
  <p:defaultTextStyle>
    <a:defPPr>
      <a:defRPr lang="en-US"/>
    </a:defPPr>
    <a:lvl1pPr algn="ctr" rtl="0" fontAlgn="base">
      <a:spcBef>
        <a:spcPct val="0"/>
      </a:spcBef>
      <a:spcAft>
        <a:spcPct val="0"/>
      </a:spcAft>
      <a:defRPr kern="1200">
        <a:solidFill>
          <a:srgbClr val="00C0C0"/>
        </a:solidFill>
        <a:latin typeface="Arial" pitchFamily="34" charset="0"/>
        <a:ea typeface="+mn-ea"/>
        <a:cs typeface="+mn-cs"/>
      </a:defRPr>
    </a:lvl1pPr>
    <a:lvl2pPr marL="457200" algn="ctr" rtl="0" fontAlgn="base">
      <a:spcBef>
        <a:spcPct val="0"/>
      </a:spcBef>
      <a:spcAft>
        <a:spcPct val="0"/>
      </a:spcAft>
      <a:defRPr kern="1200">
        <a:solidFill>
          <a:srgbClr val="00C0C0"/>
        </a:solidFill>
        <a:latin typeface="Arial" pitchFamily="34" charset="0"/>
        <a:ea typeface="+mn-ea"/>
        <a:cs typeface="+mn-cs"/>
      </a:defRPr>
    </a:lvl2pPr>
    <a:lvl3pPr marL="914400" algn="ctr" rtl="0" fontAlgn="base">
      <a:spcBef>
        <a:spcPct val="0"/>
      </a:spcBef>
      <a:spcAft>
        <a:spcPct val="0"/>
      </a:spcAft>
      <a:defRPr kern="1200">
        <a:solidFill>
          <a:srgbClr val="00C0C0"/>
        </a:solidFill>
        <a:latin typeface="Arial" pitchFamily="34" charset="0"/>
        <a:ea typeface="+mn-ea"/>
        <a:cs typeface="+mn-cs"/>
      </a:defRPr>
    </a:lvl3pPr>
    <a:lvl4pPr marL="1371600" algn="ctr" rtl="0" fontAlgn="base">
      <a:spcBef>
        <a:spcPct val="0"/>
      </a:spcBef>
      <a:spcAft>
        <a:spcPct val="0"/>
      </a:spcAft>
      <a:defRPr kern="1200">
        <a:solidFill>
          <a:srgbClr val="00C0C0"/>
        </a:solidFill>
        <a:latin typeface="Arial" pitchFamily="34" charset="0"/>
        <a:ea typeface="+mn-ea"/>
        <a:cs typeface="+mn-cs"/>
      </a:defRPr>
    </a:lvl4pPr>
    <a:lvl5pPr marL="1828800" algn="ctr" rtl="0" fontAlgn="base">
      <a:spcBef>
        <a:spcPct val="0"/>
      </a:spcBef>
      <a:spcAft>
        <a:spcPct val="0"/>
      </a:spcAft>
      <a:defRPr kern="1200">
        <a:solidFill>
          <a:srgbClr val="00C0C0"/>
        </a:solidFill>
        <a:latin typeface="Arial" pitchFamily="34" charset="0"/>
        <a:ea typeface="+mn-ea"/>
        <a:cs typeface="+mn-cs"/>
      </a:defRPr>
    </a:lvl5pPr>
    <a:lvl6pPr marL="2286000" algn="l" defTabSz="914400" rtl="0" eaLnBrk="1" latinLnBrk="1" hangingPunct="1">
      <a:defRPr kern="1200">
        <a:solidFill>
          <a:srgbClr val="00C0C0"/>
        </a:solidFill>
        <a:latin typeface="Arial" pitchFamily="34" charset="0"/>
        <a:ea typeface="+mn-ea"/>
        <a:cs typeface="+mn-cs"/>
      </a:defRPr>
    </a:lvl6pPr>
    <a:lvl7pPr marL="2743200" algn="l" defTabSz="914400" rtl="0" eaLnBrk="1" latinLnBrk="1" hangingPunct="1">
      <a:defRPr kern="1200">
        <a:solidFill>
          <a:srgbClr val="00C0C0"/>
        </a:solidFill>
        <a:latin typeface="Arial" pitchFamily="34" charset="0"/>
        <a:ea typeface="+mn-ea"/>
        <a:cs typeface="+mn-cs"/>
      </a:defRPr>
    </a:lvl7pPr>
    <a:lvl8pPr marL="3200400" algn="l" defTabSz="914400" rtl="0" eaLnBrk="1" latinLnBrk="1" hangingPunct="1">
      <a:defRPr kern="1200">
        <a:solidFill>
          <a:srgbClr val="00C0C0"/>
        </a:solidFill>
        <a:latin typeface="Arial" pitchFamily="34" charset="0"/>
        <a:ea typeface="+mn-ea"/>
        <a:cs typeface="+mn-cs"/>
      </a:defRPr>
    </a:lvl8pPr>
    <a:lvl9pPr marL="3657600" algn="l" defTabSz="914400" rtl="0" eaLnBrk="1" latinLnBrk="1" hangingPunct="1">
      <a:defRPr kern="1200">
        <a:solidFill>
          <a:srgbClr val="00C0C0"/>
        </a:solidFill>
        <a:latin typeface="Arial" pitchFamily="34" charset="0"/>
        <a:ea typeface="+mn-ea"/>
        <a:cs typeface="+mn-cs"/>
      </a:defRPr>
    </a:lvl9pPr>
  </p:defaultTextStyle>
  <p:extLst>
    <p:ext uri="{521415D9-36F7-43E2-AB2F-B90AF26B5E84}">
      <p14:sectionLst xmlns:p14="http://schemas.microsoft.com/office/powerpoint/2010/main">
        <p14:section name="기본 구역" id="{4CEE8726-F9F3-41AF-B5F6-E34B9A5B6B90}">
          <p14:sldIdLst>
            <p14:sldId id="449"/>
            <p14:sldId id="1008"/>
            <p14:sldId id="1026"/>
            <p14:sldId id="999"/>
            <p14:sldId id="1019"/>
            <p14:sldId id="1031"/>
            <p14:sldId id="1032"/>
            <p14:sldId id="1033"/>
            <p14:sldId id="1034"/>
            <p14:sldId id="1037"/>
            <p14:sldId id="1036"/>
            <p14:sldId id="1020"/>
            <p14:sldId id="1021"/>
            <p14:sldId id="1022"/>
            <p14:sldId id="1023"/>
            <p14:sldId id="1024"/>
            <p14:sldId id="1016"/>
            <p14:sldId id="1006"/>
          </p14:sldIdLst>
        </p14:section>
      </p14:sectionLst>
    </p:ext>
    <p:ext uri="{EFAFB233-063F-42B5-8137-9DF3F51BA10A}">
      <p15:sldGuideLst xmlns:p15="http://schemas.microsoft.com/office/powerpoint/2012/main">
        <p15:guide id="1" orient="horz" pos="492" userDrawn="1">
          <p15:clr>
            <a:srgbClr val="A4A3A4"/>
          </p15:clr>
        </p15:guide>
        <p15:guide id="2" orient="horz" pos="813" userDrawn="1">
          <p15:clr>
            <a:srgbClr val="A4A3A4"/>
          </p15:clr>
        </p15:guide>
        <p15:guide id="3" orient="horz" pos="1122" userDrawn="1">
          <p15:clr>
            <a:srgbClr val="A4A3A4"/>
          </p15:clr>
        </p15:guide>
        <p15:guide id="4" orient="horz" pos="3537" userDrawn="1">
          <p15:clr>
            <a:srgbClr val="A4A3A4"/>
          </p15:clr>
        </p15:guide>
        <p15:guide id="5" orient="horz" pos="4199" userDrawn="1">
          <p15:clr>
            <a:srgbClr val="A4A3A4"/>
          </p15:clr>
        </p15:guide>
        <p15:guide id="6" orient="horz" pos="3921" userDrawn="1">
          <p15:clr>
            <a:srgbClr val="A4A3A4"/>
          </p15:clr>
        </p15:guide>
        <p15:guide id="7" orient="horz" pos="1952" userDrawn="1">
          <p15:clr>
            <a:srgbClr val="A4A3A4"/>
          </p15:clr>
        </p15:guide>
        <p15:guide id="8" pos="5551" userDrawn="1">
          <p15:clr>
            <a:srgbClr val="A4A3A4"/>
          </p15:clr>
        </p15:guide>
        <p15:guide id="9" pos="338" userDrawn="1">
          <p15:clr>
            <a:srgbClr val="A4A3A4"/>
          </p15:clr>
        </p15:guide>
        <p15:guide id="10" pos="4497" userDrawn="1">
          <p15:clr>
            <a:srgbClr val="A4A3A4"/>
          </p15:clr>
        </p15:guide>
        <p15:guide id="11" pos="2829" userDrawn="1">
          <p15:clr>
            <a:srgbClr val="A4A3A4"/>
          </p15:clr>
        </p15:guide>
        <p15:guide id="12" pos="1557" userDrawn="1">
          <p15:clr>
            <a:srgbClr val="A4A3A4"/>
          </p15:clr>
        </p15:guide>
        <p15:guide id="13" pos="3056" userDrawn="1">
          <p15:clr>
            <a:srgbClr val="A4A3A4"/>
          </p15:clr>
        </p15:guide>
        <p15:guide id="14" orient="horz" pos="1102">
          <p15:clr>
            <a:srgbClr val="A4A3A4"/>
          </p15:clr>
        </p15:guide>
        <p15:guide id="15" orient="horz" pos="3067">
          <p15:clr>
            <a:srgbClr val="A4A3A4"/>
          </p15:clr>
        </p15:guide>
        <p15:guide id="16" orient="horz" pos="4201">
          <p15:clr>
            <a:srgbClr val="A4A3A4"/>
          </p15:clr>
        </p15:guide>
        <p15:guide id="17" orient="horz" pos="1933">
          <p15:clr>
            <a:srgbClr val="A4A3A4"/>
          </p15:clr>
        </p15:guide>
        <p15:guide id="18" pos="5526">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75E"/>
    <a:srgbClr val="9A1F4E"/>
    <a:srgbClr val="E8E8E8"/>
    <a:srgbClr val="152B65"/>
    <a:srgbClr val="8FAADC"/>
    <a:srgbClr val="3367BB"/>
    <a:srgbClr val="CCECFF"/>
    <a:srgbClr val="FFFFCC"/>
    <a:srgbClr val="FFCC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보통 스타일 3 - 강조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27102A9-8310-4765-A935-A1911B00CA55}" styleName="밝은 스타일 1 - 강조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보통 스타일 1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59" autoAdjust="0"/>
    <p:restoredTop sz="92077" autoAdjust="0"/>
  </p:normalViewPr>
  <p:slideViewPr>
    <p:cSldViewPr>
      <p:cViewPr varScale="1">
        <p:scale>
          <a:sx n="73" d="100"/>
          <a:sy n="73" d="100"/>
        </p:scale>
        <p:origin x="596" y="56"/>
      </p:cViewPr>
      <p:guideLst>
        <p:guide orient="horz" pos="492"/>
        <p:guide orient="horz" pos="813"/>
        <p:guide orient="horz" pos="1122"/>
        <p:guide orient="horz" pos="3537"/>
        <p:guide orient="horz" pos="4199"/>
        <p:guide orient="horz" pos="3921"/>
        <p:guide orient="horz" pos="1952"/>
        <p:guide pos="5551"/>
        <p:guide pos="338"/>
        <p:guide pos="4497"/>
        <p:guide pos="2829"/>
        <p:guide pos="1557"/>
        <p:guide pos="3056"/>
        <p:guide orient="horz" pos="1102"/>
        <p:guide orient="horz" pos="3067"/>
        <p:guide orient="horz" pos="4201"/>
        <p:guide orient="horz" pos="1933"/>
        <p:guide pos="55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908" y="414"/>
      </p:cViewPr>
      <p:guideLst>
        <p:guide orient="horz" pos="3127"/>
        <p:guide pos="2141"/>
      </p:guideLst>
    </p:cSldViewPr>
  </p:notesViewPr>
  <p:gridSpacing cx="90001" cy="90001"/>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2946400" cy="496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4" tIns="45857" rIns="91714" bIns="45857" numCol="1" anchor="t" anchorCtr="0" compatLnSpc="1">
            <a:prstTxWarp prst="textNoShape">
              <a:avLst/>
            </a:prstTxWarp>
          </a:bodyPr>
          <a:lstStyle>
            <a:lvl1pPr algn="l" defTabSz="917575">
              <a:defRPr sz="1200">
                <a:solidFill>
                  <a:schemeClr val="tx1"/>
                </a:solidFill>
                <a:latin typeface="Arial" charset="0"/>
                <a:ea typeface="굴림" charset="-127"/>
              </a:defRPr>
            </a:lvl1pPr>
          </a:lstStyle>
          <a:p>
            <a:pPr>
              <a:defRPr/>
            </a:pPr>
            <a:endParaRPr lang="en-US" altLang="ko-KR" dirty="0"/>
          </a:p>
        </p:txBody>
      </p:sp>
      <p:sp>
        <p:nvSpPr>
          <p:cNvPr id="101379" name="Rectangle 3"/>
          <p:cNvSpPr>
            <a:spLocks noGrp="1" noChangeArrowheads="1"/>
          </p:cNvSpPr>
          <p:nvPr>
            <p:ph type="dt" sz="quarter" idx="1"/>
          </p:nvPr>
        </p:nvSpPr>
        <p:spPr bwMode="auto">
          <a:xfrm>
            <a:off x="3849688" y="0"/>
            <a:ext cx="2946400" cy="496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4" tIns="45857" rIns="91714" bIns="45857" numCol="1" anchor="t" anchorCtr="0" compatLnSpc="1">
            <a:prstTxWarp prst="textNoShape">
              <a:avLst/>
            </a:prstTxWarp>
          </a:bodyPr>
          <a:lstStyle>
            <a:lvl1pPr algn="r" defTabSz="917575">
              <a:defRPr sz="1200">
                <a:solidFill>
                  <a:schemeClr val="tx1"/>
                </a:solidFill>
                <a:latin typeface="Arial" charset="0"/>
                <a:ea typeface="굴림" charset="-127"/>
              </a:defRPr>
            </a:lvl1pPr>
          </a:lstStyle>
          <a:p>
            <a:pPr>
              <a:defRPr/>
            </a:pPr>
            <a:endParaRPr lang="en-US" altLang="ko-KR" dirty="0"/>
          </a:p>
        </p:txBody>
      </p:sp>
      <p:sp>
        <p:nvSpPr>
          <p:cNvPr id="101381" name="Rectangle 5"/>
          <p:cNvSpPr>
            <a:spLocks noGrp="1" noChangeArrowheads="1"/>
          </p:cNvSpPr>
          <p:nvPr>
            <p:ph type="sldNum" sz="quarter" idx="3"/>
          </p:nvPr>
        </p:nvSpPr>
        <p:spPr bwMode="auto">
          <a:xfrm>
            <a:off x="3849688" y="9428242"/>
            <a:ext cx="2946400" cy="496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4" tIns="45857" rIns="91714" bIns="45857" numCol="1" anchor="b" anchorCtr="0" compatLnSpc="1">
            <a:prstTxWarp prst="textNoShape">
              <a:avLst/>
            </a:prstTxWarp>
          </a:bodyPr>
          <a:lstStyle>
            <a:lvl1pPr algn="r" defTabSz="917575">
              <a:defRPr sz="1200">
                <a:solidFill>
                  <a:schemeClr val="tx1"/>
                </a:solidFill>
                <a:latin typeface="Arial" charset="0"/>
                <a:ea typeface="굴림" charset="-127"/>
              </a:defRPr>
            </a:lvl1pPr>
          </a:lstStyle>
          <a:p>
            <a:pPr>
              <a:defRPr/>
            </a:pPr>
            <a:fld id="{324A1115-9F2D-4D68-85C5-5EC1194C2543}" type="slidenum">
              <a:rPr lang="en-US" altLang="ko-KR"/>
              <a:pPr>
                <a:defRPr/>
              </a:pPr>
              <a:t>‹#›</a:t>
            </a:fld>
            <a:endParaRPr lang="en-US" altLang="ko-KR" dirty="0"/>
          </a:p>
        </p:txBody>
      </p:sp>
    </p:spTree>
    <p:extLst>
      <p:ext uri="{BB962C8B-B14F-4D97-AF65-F5344CB8AC3E}">
        <p14:creationId xmlns:p14="http://schemas.microsoft.com/office/powerpoint/2010/main" val="416929516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46400" cy="496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4" tIns="45857" rIns="91714" bIns="45857" numCol="1" anchor="t" anchorCtr="0" compatLnSpc="1">
            <a:prstTxWarp prst="textNoShape">
              <a:avLst/>
            </a:prstTxWarp>
          </a:bodyPr>
          <a:lstStyle>
            <a:lvl1pPr algn="l" defTabSz="917575">
              <a:defRPr sz="1200">
                <a:solidFill>
                  <a:schemeClr val="tx1"/>
                </a:solidFill>
                <a:latin typeface="Arial" charset="0"/>
                <a:ea typeface="굴림" charset="-127"/>
              </a:defRPr>
            </a:lvl1pPr>
          </a:lstStyle>
          <a:p>
            <a:pPr>
              <a:defRPr/>
            </a:pPr>
            <a:endParaRPr lang="en-US" altLang="ko-KR" dirty="0"/>
          </a:p>
        </p:txBody>
      </p:sp>
      <p:sp>
        <p:nvSpPr>
          <p:cNvPr id="52227" name="Rectangle 3"/>
          <p:cNvSpPr>
            <a:spLocks noGrp="1" noChangeArrowheads="1"/>
          </p:cNvSpPr>
          <p:nvPr>
            <p:ph type="dt" idx="1"/>
          </p:nvPr>
        </p:nvSpPr>
        <p:spPr bwMode="auto">
          <a:xfrm>
            <a:off x="3849688" y="0"/>
            <a:ext cx="2946400" cy="496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4" tIns="45857" rIns="91714" bIns="45857" numCol="1" anchor="t" anchorCtr="0" compatLnSpc="1">
            <a:prstTxWarp prst="textNoShape">
              <a:avLst/>
            </a:prstTxWarp>
          </a:bodyPr>
          <a:lstStyle>
            <a:lvl1pPr algn="r" defTabSz="917575">
              <a:defRPr sz="1200">
                <a:solidFill>
                  <a:schemeClr val="tx1"/>
                </a:solidFill>
                <a:latin typeface="Arial" charset="0"/>
                <a:ea typeface="굴림" charset="-127"/>
              </a:defRPr>
            </a:lvl1pPr>
          </a:lstStyle>
          <a:p>
            <a:pPr>
              <a:defRPr/>
            </a:pPr>
            <a:endParaRPr lang="en-US" altLang="ko-KR" dirty="0"/>
          </a:p>
        </p:txBody>
      </p:sp>
      <p:sp>
        <p:nvSpPr>
          <p:cNvPr id="15364" name="Rectangle 4"/>
          <p:cNvSpPr>
            <a:spLocks noGrp="1" noRot="1" noChangeAspec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681038" y="4715710"/>
            <a:ext cx="5435600" cy="4466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4" tIns="45857" rIns="91714" bIns="45857" numCol="1" anchor="t" anchorCtr="0" compatLnSpc="1">
            <a:prstTxWarp prst="textNoShape">
              <a:avLst/>
            </a:prstTxWarp>
          </a:bodyPr>
          <a:lstStyle/>
          <a:p>
            <a:pPr lvl="0"/>
            <a:r>
              <a:rPr lang="en-US" altLang="ko-KR" noProof="0"/>
              <a:t>Click to edit Master text styles</a:t>
            </a:r>
          </a:p>
          <a:p>
            <a:pPr lvl="1"/>
            <a:r>
              <a:rPr lang="en-US" altLang="ko-KR" noProof="0"/>
              <a:t>Second level</a:t>
            </a:r>
          </a:p>
          <a:p>
            <a:pPr lvl="2"/>
            <a:r>
              <a:rPr lang="en-US" altLang="ko-KR" noProof="0"/>
              <a:t>Third level</a:t>
            </a:r>
          </a:p>
          <a:p>
            <a:pPr lvl="3"/>
            <a:r>
              <a:rPr lang="en-US" altLang="ko-KR" noProof="0"/>
              <a:t>Fourth level</a:t>
            </a:r>
          </a:p>
          <a:p>
            <a:pPr lvl="4"/>
            <a:r>
              <a:rPr lang="en-US" altLang="ko-KR" noProof="0"/>
              <a:t>Fifth level</a:t>
            </a:r>
          </a:p>
        </p:txBody>
      </p:sp>
      <p:sp>
        <p:nvSpPr>
          <p:cNvPr id="52230" name="Rectangle 6"/>
          <p:cNvSpPr>
            <a:spLocks noGrp="1" noChangeArrowheads="1"/>
          </p:cNvSpPr>
          <p:nvPr>
            <p:ph type="ftr" sz="quarter" idx="4"/>
          </p:nvPr>
        </p:nvSpPr>
        <p:spPr bwMode="auto">
          <a:xfrm>
            <a:off x="0" y="9428242"/>
            <a:ext cx="2946400" cy="496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4" tIns="45857" rIns="91714" bIns="45857" numCol="1" anchor="b" anchorCtr="0" compatLnSpc="1">
            <a:prstTxWarp prst="textNoShape">
              <a:avLst/>
            </a:prstTxWarp>
          </a:bodyPr>
          <a:lstStyle>
            <a:lvl1pPr algn="l" defTabSz="917575">
              <a:defRPr sz="1200">
                <a:solidFill>
                  <a:schemeClr val="tx1"/>
                </a:solidFill>
                <a:latin typeface="Arial" charset="0"/>
                <a:ea typeface="굴림" charset="-127"/>
              </a:defRPr>
            </a:lvl1pPr>
          </a:lstStyle>
          <a:p>
            <a:pPr>
              <a:defRPr/>
            </a:pPr>
            <a:endParaRPr lang="en-US" altLang="ko-KR" dirty="0"/>
          </a:p>
        </p:txBody>
      </p:sp>
      <p:sp>
        <p:nvSpPr>
          <p:cNvPr id="52231" name="Rectangle 7"/>
          <p:cNvSpPr>
            <a:spLocks noGrp="1" noChangeArrowheads="1"/>
          </p:cNvSpPr>
          <p:nvPr>
            <p:ph type="sldNum" sz="quarter" idx="5"/>
          </p:nvPr>
        </p:nvSpPr>
        <p:spPr bwMode="auto">
          <a:xfrm>
            <a:off x="3849688" y="9428242"/>
            <a:ext cx="2946400" cy="496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14" tIns="45857" rIns="91714" bIns="45857" numCol="1" anchor="b" anchorCtr="0" compatLnSpc="1">
            <a:prstTxWarp prst="textNoShape">
              <a:avLst/>
            </a:prstTxWarp>
          </a:bodyPr>
          <a:lstStyle>
            <a:lvl1pPr algn="r" defTabSz="917575">
              <a:defRPr sz="1200">
                <a:solidFill>
                  <a:schemeClr val="tx1"/>
                </a:solidFill>
                <a:latin typeface="Arial" charset="0"/>
                <a:ea typeface="굴림" charset="-127"/>
              </a:defRPr>
            </a:lvl1pPr>
          </a:lstStyle>
          <a:p>
            <a:pPr>
              <a:defRPr/>
            </a:pPr>
            <a:fld id="{BDE6D3F4-B44C-4D4D-B492-8788D90AD2BB}" type="slidenum">
              <a:rPr lang="en-US" altLang="ko-KR"/>
              <a:pPr>
                <a:defRPr/>
              </a:pPr>
              <a:t>‹#›</a:t>
            </a:fld>
            <a:endParaRPr lang="en-US" altLang="ko-KR" dirty="0"/>
          </a:p>
        </p:txBody>
      </p:sp>
    </p:spTree>
    <p:extLst>
      <p:ext uri="{BB962C8B-B14F-4D97-AF65-F5344CB8AC3E}">
        <p14:creationId xmlns:p14="http://schemas.microsoft.com/office/powerpoint/2010/main" val="1716583024"/>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FBBD44-7F29-4E49-97C7-26E1782717F4}"/>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78E34C6-4200-1AF3-69DF-B0F125E853B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A6060860-0C1B-32DC-0EB7-CC65AD0C7CDD}"/>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71AECC2E-A141-F59F-D484-14690DBA2310}"/>
              </a:ext>
            </a:extLst>
          </p:cNvPr>
          <p:cNvSpPr>
            <a:spLocks noGrp="1"/>
          </p:cNvSpPr>
          <p:nvPr>
            <p:ph type="sldNum" sz="quarter" idx="10"/>
          </p:nvPr>
        </p:nvSpPr>
        <p:spPr/>
        <p:txBody>
          <a:bodyPr/>
          <a:lstStyle/>
          <a:p>
            <a:fld id="{7CDBBC22-C944-46CC-B224-F57B82CD79F9}" type="slidenum">
              <a:rPr lang="ko-KR" altLang="en-US" smtClean="0"/>
              <a:pPr/>
              <a:t>1</a:t>
            </a:fld>
            <a:endParaRPr lang="ko-KR" altLang="en-US"/>
          </a:p>
        </p:txBody>
      </p:sp>
    </p:spTree>
    <p:extLst>
      <p:ext uri="{BB962C8B-B14F-4D97-AF65-F5344CB8AC3E}">
        <p14:creationId xmlns:p14="http://schemas.microsoft.com/office/powerpoint/2010/main" val="861147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4C1A7-A080-8A13-38A1-FF01E395CD2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3CA8FDE5-1584-476B-6C22-9D7BBE782EA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DF891D08-14D7-6096-E78C-F3A67180762C}"/>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FE1CDF16-0963-BA90-685A-752E45FF25B6}"/>
              </a:ext>
            </a:extLst>
          </p:cNvPr>
          <p:cNvSpPr>
            <a:spLocks noGrp="1"/>
          </p:cNvSpPr>
          <p:nvPr>
            <p:ph type="sldNum" sz="quarter" idx="10"/>
          </p:nvPr>
        </p:nvSpPr>
        <p:spPr/>
        <p:txBody>
          <a:bodyPr/>
          <a:lstStyle/>
          <a:p>
            <a:fld id="{7CDBBC22-C944-46CC-B224-F57B82CD79F9}" type="slidenum">
              <a:rPr lang="ko-KR" altLang="en-US" smtClean="0"/>
              <a:pPr/>
              <a:t>10</a:t>
            </a:fld>
            <a:endParaRPr lang="ko-KR" altLang="en-US"/>
          </a:p>
        </p:txBody>
      </p:sp>
    </p:spTree>
    <p:extLst>
      <p:ext uri="{BB962C8B-B14F-4D97-AF65-F5344CB8AC3E}">
        <p14:creationId xmlns:p14="http://schemas.microsoft.com/office/powerpoint/2010/main" val="2653564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CEC3A-6E98-A112-7E89-E090C3E457BF}"/>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F64F0A2-E33E-2E97-6477-3B162698C03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ECD66C7-6C9A-0D7E-2FD9-ECD61DE12748}"/>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BD456727-9B7A-498E-18C7-87C42DCE183E}"/>
              </a:ext>
            </a:extLst>
          </p:cNvPr>
          <p:cNvSpPr>
            <a:spLocks noGrp="1"/>
          </p:cNvSpPr>
          <p:nvPr>
            <p:ph type="sldNum" sz="quarter" idx="10"/>
          </p:nvPr>
        </p:nvSpPr>
        <p:spPr/>
        <p:txBody>
          <a:bodyPr/>
          <a:lstStyle/>
          <a:p>
            <a:fld id="{7CDBBC22-C944-46CC-B224-F57B82CD79F9}" type="slidenum">
              <a:rPr lang="ko-KR" altLang="en-US" smtClean="0"/>
              <a:pPr/>
              <a:t>11</a:t>
            </a:fld>
            <a:endParaRPr lang="ko-KR" altLang="en-US"/>
          </a:p>
        </p:txBody>
      </p:sp>
    </p:spTree>
    <p:extLst>
      <p:ext uri="{BB962C8B-B14F-4D97-AF65-F5344CB8AC3E}">
        <p14:creationId xmlns:p14="http://schemas.microsoft.com/office/powerpoint/2010/main" val="2608978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BE3868-6199-7B49-96E8-7C3A1CABB6A9}"/>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75210A35-6C6C-E96A-5BAA-15C1E5576878}"/>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A79546C-1E2E-F5BC-0723-5DDC6B504E3C}"/>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6FCDB774-F6AB-A30A-AEEC-5DB3F3E0B3A6}"/>
              </a:ext>
            </a:extLst>
          </p:cNvPr>
          <p:cNvSpPr>
            <a:spLocks noGrp="1"/>
          </p:cNvSpPr>
          <p:nvPr>
            <p:ph type="sldNum" sz="quarter" idx="10"/>
          </p:nvPr>
        </p:nvSpPr>
        <p:spPr/>
        <p:txBody>
          <a:bodyPr/>
          <a:lstStyle/>
          <a:p>
            <a:fld id="{7CDBBC22-C944-46CC-B224-F57B82CD79F9}" type="slidenum">
              <a:rPr lang="ko-KR" altLang="en-US" smtClean="0"/>
              <a:pPr/>
              <a:t>12</a:t>
            </a:fld>
            <a:endParaRPr lang="ko-KR" altLang="en-US"/>
          </a:p>
        </p:txBody>
      </p:sp>
    </p:spTree>
    <p:extLst>
      <p:ext uri="{BB962C8B-B14F-4D97-AF65-F5344CB8AC3E}">
        <p14:creationId xmlns:p14="http://schemas.microsoft.com/office/powerpoint/2010/main" val="4051025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82B1E-B9CF-E049-316D-27F0FFFD6A2F}"/>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61890CF-4DD5-2A10-8495-72B3C106344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9EBB6A1-6AE1-66F0-4BC1-36183104C642}"/>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7394FA4F-8B72-3D96-56EE-19C16790DAD7}"/>
              </a:ext>
            </a:extLst>
          </p:cNvPr>
          <p:cNvSpPr>
            <a:spLocks noGrp="1"/>
          </p:cNvSpPr>
          <p:nvPr>
            <p:ph type="sldNum" sz="quarter" idx="10"/>
          </p:nvPr>
        </p:nvSpPr>
        <p:spPr/>
        <p:txBody>
          <a:bodyPr/>
          <a:lstStyle/>
          <a:p>
            <a:fld id="{7CDBBC22-C944-46CC-B224-F57B82CD79F9}" type="slidenum">
              <a:rPr lang="ko-KR" altLang="en-US" smtClean="0"/>
              <a:pPr/>
              <a:t>13</a:t>
            </a:fld>
            <a:endParaRPr lang="ko-KR" altLang="en-US"/>
          </a:p>
        </p:txBody>
      </p:sp>
    </p:spTree>
    <p:extLst>
      <p:ext uri="{BB962C8B-B14F-4D97-AF65-F5344CB8AC3E}">
        <p14:creationId xmlns:p14="http://schemas.microsoft.com/office/powerpoint/2010/main" val="1170798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BE3868-6199-7B49-96E8-7C3A1CABB6A9}"/>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75210A35-6C6C-E96A-5BAA-15C1E5576878}"/>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A79546C-1E2E-F5BC-0723-5DDC6B504E3C}"/>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6FCDB774-F6AB-A30A-AEEC-5DB3F3E0B3A6}"/>
              </a:ext>
            </a:extLst>
          </p:cNvPr>
          <p:cNvSpPr>
            <a:spLocks noGrp="1"/>
          </p:cNvSpPr>
          <p:nvPr>
            <p:ph type="sldNum" sz="quarter" idx="10"/>
          </p:nvPr>
        </p:nvSpPr>
        <p:spPr/>
        <p:txBody>
          <a:bodyPr/>
          <a:lstStyle/>
          <a:p>
            <a:fld id="{7CDBBC22-C944-46CC-B224-F57B82CD79F9}" type="slidenum">
              <a:rPr lang="ko-KR" altLang="en-US" smtClean="0"/>
              <a:pPr/>
              <a:t>14</a:t>
            </a:fld>
            <a:endParaRPr lang="ko-KR" altLang="en-US"/>
          </a:p>
        </p:txBody>
      </p:sp>
    </p:spTree>
    <p:extLst>
      <p:ext uri="{BB962C8B-B14F-4D97-AF65-F5344CB8AC3E}">
        <p14:creationId xmlns:p14="http://schemas.microsoft.com/office/powerpoint/2010/main" val="4051025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82B1E-B9CF-E049-316D-27F0FFFD6A2F}"/>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61890CF-4DD5-2A10-8495-72B3C106344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9EBB6A1-6AE1-66F0-4BC1-36183104C642}"/>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7394FA4F-8B72-3D96-56EE-19C16790DAD7}"/>
              </a:ext>
            </a:extLst>
          </p:cNvPr>
          <p:cNvSpPr>
            <a:spLocks noGrp="1"/>
          </p:cNvSpPr>
          <p:nvPr>
            <p:ph type="sldNum" sz="quarter" idx="10"/>
          </p:nvPr>
        </p:nvSpPr>
        <p:spPr/>
        <p:txBody>
          <a:bodyPr/>
          <a:lstStyle/>
          <a:p>
            <a:fld id="{7CDBBC22-C944-46CC-B224-F57B82CD79F9}" type="slidenum">
              <a:rPr lang="ko-KR" altLang="en-US" smtClean="0"/>
              <a:pPr/>
              <a:t>15</a:t>
            </a:fld>
            <a:endParaRPr lang="ko-KR" altLang="en-US"/>
          </a:p>
        </p:txBody>
      </p:sp>
    </p:spTree>
    <p:extLst>
      <p:ext uri="{BB962C8B-B14F-4D97-AF65-F5344CB8AC3E}">
        <p14:creationId xmlns:p14="http://schemas.microsoft.com/office/powerpoint/2010/main" val="1170798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A8D07E-D475-740E-D774-B753BBC1AD93}"/>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CC5E8493-48DB-1744-58F7-F4A42705972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E37ADD73-8E63-AE13-0665-D29980FA9EBF}"/>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AADF6B07-78AD-5026-804A-309B2AE2A31B}"/>
              </a:ext>
            </a:extLst>
          </p:cNvPr>
          <p:cNvSpPr>
            <a:spLocks noGrp="1"/>
          </p:cNvSpPr>
          <p:nvPr>
            <p:ph type="sldNum" sz="quarter" idx="10"/>
          </p:nvPr>
        </p:nvSpPr>
        <p:spPr/>
        <p:txBody>
          <a:bodyPr/>
          <a:lstStyle/>
          <a:p>
            <a:fld id="{7CDBBC22-C944-46CC-B224-F57B82CD79F9}" type="slidenum">
              <a:rPr lang="ko-KR" altLang="en-US" smtClean="0"/>
              <a:pPr/>
              <a:t>16</a:t>
            </a:fld>
            <a:endParaRPr lang="ko-KR" altLang="en-US"/>
          </a:p>
        </p:txBody>
      </p:sp>
    </p:spTree>
    <p:extLst>
      <p:ext uri="{BB962C8B-B14F-4D97-AF65-F5344CB8AC3E}">
        <p14:creationId xmlns:p14="http://schemas.microsoft.com/office/powerpoint/2010/main" val="3423378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FBBD44-7F29-4E49-97C7-26E1782717F4}"/>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78E34C6-4200-1AF3-69DF-B0F125E853B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A6060860-0C1B-32DC-0EB7-CC65AD0C7CDD}"/>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71AECC2E-A141-F59F-D484-14690DBA2310}"/>
              </a:ext>
            </a:extLst>
          </p:cNvPr>
          <p:cNvSpPr>
            <a:spLocks noGrp="1"/>
          </p:cNvSpPr>
          <p:nvPr>
            <p:ph type="sldNum" sz="quarter" idx="10"/>
          </p:nvPr>
        </p:nvSpPr>
        <p:spPr/>
        <p:txBody>
          <a:bodyPr/>
          <a:lstStyle/>
          <a:p>
            <a:fld id="{7CDBBC22-C944-46CC-B224-F57B82CD79F9}" type="slidenum">
              <a:rPr lang="ko-KR" altLang="en-US" smtClean="0"/>
              <a:pPr/>
              <a:t>2</a:t>
            </a:fld>
            <a:endParaRPr lang="ko-KR" altLang="en-US"/>
          </a:p>
        </p:txBody>
      </p:sp>
    </p:spTree>
    <p:extLst>
      <p:ext uri="{BB962C8B-B14F-4D97-AF65-F5344CB8AC3E}">
        <p14:creationId xmlns:p14="http://schemas.microsoft.com/office/powerpoint/2010/main" val="861147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CDBBC22-C944-46CC-B224-F57B82CD79F9}" type="slidenum">
              <a:rPr lang="ko-KR" altLang="en-US" smtClean="0"/>
              <a:pPr/>
              <a:t>3</a:t>
            </a:fld>
            <a:endParaRPr lang="ko-KR" altLang="en-US"/>
          </a:p>
        </p:txBody>
      </p:sp>
    </p:spTree>
    <p:extLst>
      <p:ext uri="{BB962C8B-B14F-4D97-AF65-F5344CB8AC3E}">
        <p14:creationId xmlns:p14="http://schemas.microsoft.com/office/powerpoint/2010/main" val="2909503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D9685-7F23-F9A1-1D80-B69453E4A5F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FB18B73-F5F0-7CEE-9B5E-2F8C8C15C347}"/>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B3804AA-160E-1CA6-8E8E-F3A911BCF863}"/>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9304E12C-C88E-F1AC-EC6D-A59395EF8934}"/>
              </a:ext>
            </a:extLst>
          </p:cNvPr>
          <p:cNvSpPr>
            <a:spLocks noGrp="1"/>
          </p:cNvSpPr>
          <p:nvPr>
            <p:ph type="sldNum" sz="quarter" idx="10"/>
          </p:nvPr>
        </p:nvSpPr>
        <p:spPr/>
        <p:txBody>
          <a:bodyPr/>
          <a:lstStyle/>
          <a:p>
            <a:fld id="{7CDBBC22-C944-46CC-B224-F57B82CD79F9}" type="slidenum">
              <a:rPr lang="ko-KR" altLang="en-US" smtClean="0"/>
              <a:pPr/>
              <a:t>4</a:t>
            </a:fld>
            <a:endParaRPr lang="ko-KR" altLang="en-US"/>
          </a:p>
        </p:txBody>
      </p:sp>
    </p:spTree>
    <p:extLst>
      <p:ext uri="{BB962C8B-B14F-4D97-AF65-F5344CB8AC3E}">
        <p14:creationId xmlns:p14="http://schemas.microsoft.com/office/powerpoint/2010/main" val="4013257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863AF-9D8E-A031-F68B-EC0DD07D20F0}"/>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37877C9-6E54-CC56-6BEA-747BF27BEC3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E1DB0684-EBA8-603C-D9B8-51B82816F3BB}"/>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2BDBA9BE-ED54-E6D9-EBCE-45BBA43E0331}"/>
              </a:ext>
            </a:extLst>
          </p:cNvPr>
          <p:cNvSpPr>
            <a:spLocks noGrp="1"/>
          </p:cNvSpPr>
          <p:nvPr>
            <p:ph type="sldNum" sz="quarter" idx="10"/>
          </p:nvPr>
        </p:nvSpPr>
        <p:spPr/>
        <p:txBody>
          <a:bodyPr/>
          <a:lstStyle/>
          <a:p>
            <a:fld id="{7CDBBC22-C944-46CC-B224-F57B82CD79F9}" type="slidenum">
              <a:rPr lang="ko-KR" altLang="en-US" smtClean="0"/>
              <a:pPr/>
              <a:t>5</a:t>
            </a:fld>
            <a:endParaRPr lang="ko-KR" altLang="en-US"/>
          </a:p>
        </p:txBody>
      </p:sp>
    </p:spTree>
    <p:extLst>
      <p:ext uri="{BB962C8B-B14F-4D97-AF65-F5344CB8AC3E}">
        <p14:creationId xmlns:p14="http://schemas.microsoft.com/office/powerpoint/2010/main" val="3816757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C8304-63CA-1E40-94D4-6594EB13D2B6}"/>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E05593B-EF58-3CF3-AFD6-7EAF01EDBC9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EDFA4B8-0F75-552E-CC8E-81A3025FBAE4}"/>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5457879A-BD30-B274-70D2-E2FF2B301354}"/>
              </a:ext>
            </a:extLst>
          </p:cNvPr>
          <p:cNvSpPr>
            <a:spLocks noGrp="1"/>
          </p:cNvSpPr>
          <p:nvPr>
            <p:ph type="sldNum" sz="quarter" idx="10"/>
          </p:nvPr>
        </p:nvSpPr>
        <p:spPr/>
        <p:txBody>
          <a:bodyPr/>
          <a:lstStyle/>
          <a:p>
            <a:fld id="{7CDBBC22-C944-46CC-B224-F57B82CD79F9}" type="slidenum">
              <a:rPr lang="ko-KR" altLang="en-US" smtClean="0"/>
              <a:pPr/>
              <a:t>6</a:t>
            </a:fld>
            <a:endParaRPr lang="ko-KR" altLang="en-US"/>
          </a:p>
        </p:txBody>
      </p:sp>
    </p:spTree>
    <p:extLst>
      <p:ext uri="{BB962C8B-B14F-4D97-AF65-F5344CB8AC3E}">
        <p14:creationId xmlns:p14="http://schemas.microsoft.com/office/powerpoint/2010/main" val="1194207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9799C-3F7F-E9A9-95F9-19A552D39884}"/>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E7B70B0B-9219-0830-CACC-1AC1E202E4F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8989F445-AC7A-E29E-6C6A-50D934F217AC}"/>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D6382E61-E3AE-7C05-955B-1E85CED6EAD5}"/>
              </a:ext>
            </a:extLst>
          </p:cNvPr>
          <p:cNvSpPr>
            <a:spLocks noGrp="1"/>
          </p:cNvSpPr>
          <p:nvPr>
            <p:ph type="sldNum" sz="quarter" idx="10"/>
          </p:nvPr>
        </p:nvSpPr>
        <p:spPr/>
        <p:txBody>
          <a:bodyPr/>
          <a:lstStyle/>
          <a:p>
            <a:fld id="{7CDBBC22-C944-46CC-B224-F57B82CD79F9}" type="slidenum">
              <a:rPr lang="ko-KR" altLang="en-US" smtClean="0"/>
              <a:pPr/>
              <a:t>7</a:t>
            </a:fld>
            <a:endParaRPr lang="ko-KR" altLang="en-US"/>
          </a:p>
        </p:txBody>
      </p:sp>
    </p:spTree>
    <p:extLst>
      <p:ext uri="{BB962C8B-B14F-4D97-AF65-F5344CB8AC3E}">
        <p14:creationId xmlns:p14="http://schemas.microsoft.com/office/powerpoint/2010/main" val="2594068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5713CE-322A-CF0E-F5C6-A7C6E1135703}"/>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3EAD56C-ED73-F9A3-A19B-B54565DF866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A32185D-7BD5-346B-630D-2487D649F16D}"/>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145CE4DB-F60C-BEAF-9E79-A9337C6BF5BA}"/>
              </a:ext>
            </a:extLst>
          </p:cNvPr>
          <p:cNvSpPr>
            <a:spLocks noGrp="1"/>
          </p:cNvSpPr>
          <p:nvPr>
            <p:ph type="sldNum" sz="quarter" idx="10"/>
          </p:nvPr>
        </p:nvSpPr>
        <p:spPr/>
        <p:txBody>
          <a:bodyPr/>
          <a:lstStyle/>
          <a:p>
            <a:fld id="{7CDBBC22-C944-46CC-B224-F57B82CD79F9}" type="slidenum">
              <a:rPr lang="ko-KR" altLang="en-US" smtClean="0"/>
              <a:pPr/>
              <a:t>8</a:t>
            </a:fld>
            <a:endParaRPr lang="ko-KR" altLang="en-US"/>
          </a:p>
        </p:txBody>
      </p:sp>
    </p:spTree>
    <p:extLst>
      <p:ext uri="{BB962C8B-B14F-4D97-AF65-F5344CB8AC3E}">
        <p14:creationId xmlns:p14="http://schemas.microsoft.com/office/powerpoint/2010/main" val="1536283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C01FD-BE3C-5E59-12CA-6C5B9791CBEF}"/>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78C3F42-914A-66A0-82CE-054AB9B1DA7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129BED6-8458-D10C-A9DE-5D90B7AB12BC}"/>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BB5DB817-06E5-D792-48D3-E3F4CA772F29}"/>
              </a:ext>
            </a:extLst>
          </p:cNvPr>
          <p:cNvSpPr>
            <a:spLocks noGrp="1"/>
          </p:cNvSpPr>
          <p:nvPr>
            <p:ph type="sldNum" sz="quarter" idx="10"/>
          </p:nvPr>
        </p:nvSpPr>
        <p:spPr/>
        <p:txBody>
          <a:bodyPr/>
          <a:lstStyle/>
          <a:p>
            <a:fld id="{7CDBBC22-C944-46CC-B224-F57B82CD79F9}" type="slidenum">
              <a:rPr lang="ko-KR" altLang="en-US" smtClean="0"/>
              <a:pPr/>
              <a:t>9</a:t>
            </a:fld>
            <a:endParaRPr lang="ko-KR" altLang="en-US"/>
          </a:p>
        </p:txBody>
      </p:sp>
    </p:spTree>
    <p:extLst>
      <p:ext uri="{BB962C8B-B14F-4D97-AF65-F5344CB8AC3E}">
        <p14:creationId xmlns:p14="http://schemas.microsoft.com/office/powerpoint/2010/main" val="19749048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제목 슬라이드">
    <p:spTree>
      <p:nvGrpSpPr>
        <p:cNvPr id="1" name=""/>
        <p:cNvGrpSpPr/>
        <p:nvPr/>
      </p:nvGrpSpPr>
      <p:grpSpPr>
        <a:xfrm>
          <a:off x="0" y="0"/>
          <a:ext cx="0" cy="0"/>
          <a:chOff x="0" y="0"/>
          <a:chExt cx="0" cy="0"/>
        </a:xfrm>
      </p:grpSpPr>
      <p:sp>
        <p:nvSpPr>
          <p:cNvPr id="17" name="직사각형 16"/>
          <p:cNvSpPr/>
          <p:nvPr userDrawn="1"/>
        </p:nvSpPr>
        <p:spPr>
          <a:xfrm rot="10800000">
            <a:off x="695077" y="6262962"/>
            <a:ext cx="8448923" cy="46038"/>
          </a:xfrm>
          <a:prstGeom prst="rect">
            <a:avLst/>
          </a:prstGeom>
          <a:gradFill flip="none" rotWithShape="1">
            <a:gsLst>
              <a:gs pos="0">
                <a:schemeClr val="accent1">
                  <a:lumMod val="100000"/>
                </a:schemeClr>
              </a:gs>
              <a:gs pos="25000">
                <a:schemeClr val="accent1">
                  <a:lumMod val="100000"/>
                </a:schemeClr>
              </a:gs>
              <a:gs pos="75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pic>
        <p:nvPicPr>
          <p:cNvPr id="19" name="Picture 4" descr="C:\Users\msk\Desktop\abstract-blue-backgrounds-24_1920x1200_71465.jpg"/>
          <p:cNvPicPr>
            <a:picLocks noChangeAspect="1" noChangeArrowheads="1"/>
          </p:cNvPicPr>
          <p:nvPr userDrawn="1"/>
        </p:nvPicPr>
        <p:blipFill>
          <a:blip r:embed="rId2" cstate="print">
            <a:duotone>
              <a:schemeClr val="bg2">
                <a:shade val="45000"/>
                <a:satMod val="135000"/>
              </a:schemeClr>
              <a:prstClr val="white"/>
            </a:duotone>
          </a:blip>
          <a:srcRect t="32440"/>
          <a:stretch>
            <a:fillRect/>
          </a:stretch>
        </p:blipFill>
        <p:spPr bwMode="auto">
          <a:xfrm rot="10800000">
            <a:off x="-1" y="-4143"/>
            <a:ext cx="9144000" cy="4182802"/>
          </a:xfrm>
          <a:prstGeom prst="rect">
            <a:avLst/>
          </a:prstGeom>
          <a:noFill/>
        </p:spPr>
      </p:pic>
      <p:pic>
        <p:nvPicPr>
          <p:cNvPr id="5" name="그림 4">
            <a:extLst>
              <a:ext uri="{FF2B5EF4-FFF2-40B4-BE49-F238E27FC236}">
                <a16:creationId xmlns:a16="http://schemas.microsoft.com/office/drawing/2014/main" id="{042FF581-74A3-4A97-A84D-A91C762C65D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1952" y="6399033"/>
            <a:ext cx="1263900" cy="358297"/>
          </a:xfrm>
          <a:prstGeom prst="rect">
            <a:avLst/>
          </a:prstGeom>
        </p:spPr>
      </p:pic>
    </p:spTree>
    <p:extLst>
      <p:ext uri="{BB962C8B-B14F-4D97-AF65-F5344CB8AC3E}">
        <p14:creationId xmlns:p14="http://schemas.microsoft.com/office/powerpoint/2010/main" val="5821561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sz="half" idx="1"/>
          </p:nvPr>
        </p:nvSpPr>
        <p:spPr>
          <a:xfrm>
            <a:off x="536332" y="1779588"/>
            <a:ext cx="4079631" cy="3840162"/>
          </a:xfrm>
        </p:spPr>
        <p:txBody>
          <a:bodyPr/>
          <a:lstStyle>
            <a:lvl1pPr>
              <a:defRPr sz="1600"/>
            </a:lvl1pPr>
            <a:lvl2pPr>
              <a:defRPr sz="1400"/>
            </a:lvl2pPr>
            <a:lvl3pPr>
              <a:defRPr sz="1200"/>
            </a:lvl3pPr>
            <a:lvl4pPr>
              <a:defRPr sz="1200"/>
            </a:lvl4pPr>
            <a:lvl5pPr>
              <a:defRPr sz="1200"/>
            </a:lvl5pPr>
            <a:lvl6pPr>
              <a:defRPr sz="1662"/>
            </a:lvl6pPr>
            <a:lvl7pPr>
              <a:defRPr sz="1662"/>
            </a:lvl7pPr>
            <a:lvl8pPr>
              <a:defRPr sz="1662"/>
            </a:lvl8pPr>
            <a:lvl9pPr>
              <a:defRPr sz="1662"/>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4756638" y="1779588"/>
            <a:ext cx="4079631" cy="3840162"/>
          </a:xfrm>
        </p:spPr>
        <p:txBody>
          <a:bodyPr/>
          <a:lstStyle>
            <a:lvl1pPr>
              <a:defRPr sz="1600"/>
            </a:lvl1pPr>
            <a:lvl2pPr>
              <a:defRPr sz="1400"/>
            </a:lvl2pPr>
            <a:lvl3pPr>
              <a:defRPr sz="1200"/>
            </a:lvl3pPr>
            <a:lvl4pPr>
              <a:defRPr sz="1200"/>
            </a:lvl4pPr>
            <a:lvl5pPr>
              <a:defRPr sz="1200"/>
            </a:lvl5pPr>
            <a:lvl6pPr>
              <a:defRPr sz="1662"/>
            </a:lvl6pPr>
            <a:lvl7pPr>
              <a:defRPr sz="1662"/>
            </a:lvl7pPr>
            <a:lvl8pPr>
              <a:defRPr sz="1662"/>
            </a:lvl8pPr>
            <a:lvl9pPr>
              <a:defRPr sz="1662"/>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extLst>
      <p:ext uri="{BB962C8B-B14F-4D97-AF65-F5344CB8AC3E}">
        <p14:creationId xmlns:p14="http://schemas.microsoft.com/office/powerpoint/2010/main" val="143298205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509953" y="1206650"/>
            <a:ext cx="8042031" cy="4680000"/>
          </a:xfrm>
        </p:spPr>
        <p:txBody>
          <a:bodyPr/>
          <a:lstStyle>
            <a:lvl1pPr>
              <a:lnSpc>
                <a:spcPct val="150000"/>
              </a:lnSpc>
              <a:defRPr sz="1600">
                <a:latin typeface="Corbel" panose="020B0503020204020204" pitchFamily="34" charset="0"/>
                <a:ea typeface="맑은 고딕" panose="020B0503020000020004" pitchFamily="50" charset="-127"/>
              </a:defRPr>
            </a:lvl1pPr>
            <a:lvl2pPr marL="410318" indent="-167058">
              <a:lnSpc>
                <a:spcPct val="150000"/>
              </a:lnSpc>
              <a:buFont typeface="맑은 고딕" panose="020B0503020000020004" pitchFamily="50" charset="-127"/>
              <a:buChar char="√"/>
              <a:defRPr sz="1400">
                <a:latin typeface="Corbel" panose="020B0503020204020204" pitchFamily="34" charset="0"/>
                <a:ea typeface="맑은 고딕" panose="020B0503020000020004" pitchFamily="50" charset="-127"/>
              </a:defRPr>
            </a:lvl2pPr>
            <a:lvl3pPr marL="580307" indent="-168524">
              <a:lnSpc>
                <a:spcPct val="150000"/>
              </a:lnSpc>
              <a:buFont typeface="Arial" panose="020B0604020202020204" pitchFamily="34" charset="0"/>
              <a:buChar char="•"/>
              <a:defRPr>
                <a:latin typeface="Corbel" panose="020B0503020204020204" pitchFamily="34" charset="0"/>
                <a:ea typeface="맑은 고딕" panose="020B0503020000020004" pitchFamily="50" charset="-127"/>
              </a:defRPr>
            </a:lvl3pPr>
            <a:lvl4pPr>
              <a:lnSpc>
                <a:spcPct val="150000"/>
              </a:lnSpc>
              <a:defRPr sz="1200">
                <a:latin typeface="Corbel" panose="020B0503020204020204" pitchFamily="34" charset="0"/>
                <a:ea typeface="맑은 고딕" panose="020B0503020000020004" pitchFamily="50" charset="-127"/>
              </a:defRPr>
            </a:lvl4pPr>
            <a:lvl5pPr>
              <a:lnSpc>
                <a:spcPct val="150000"/>
              </a:lnSpc>
              <a:defRPr>
                <a:latin typeface="맑은 고딕" panose="020B0503020000020004" pitchFamily="50" charset="-127"/>
                <a:ea typeface="맑은 고딕" panose="020B0503020000020004"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9" name="슬라이드 번호 개체 틀 5"/>
          <p:cNvSpPr txBox="1">
            <a:spLocks/>
          </p:cNvSpPr>
          <p:nvPr userDrawn="1"/>
        </p:nvSpPr>
        <p:spPr>
          <a:xfrm>
            <a:off x="8077200" y="6459538"/>
            <a:ext cx="949569" cy="328612"/>
          </a:xfrm>
          <a:prstGeom prst="rect">
            <a:avLst/>
          </a:prstGeom>
        </p:spPr>
        <p:txBody>
          <a:bodyPr/>
          <a:lstStyle>
            <a:lvl1pPr algn="r">
              <a:defRPr sz="1100">
                <a:solidFill>
                  <a:schemeClr val="tx1">
                    <a:alpha val="50000"/>
                  </a:schemeClr>
                </a:solidFill>
                <a:latin typeface="Arial Black" pitchFamily="34" charset="0"/>
                <a:ea typeface="HY헤드라인M" pitchFamily="18" charset="-127"/>
              </a:defRPr>
            </a:lvl1pPr>
          </a:lstStyle>
          <a:p>
            <a:pPr fontAlgn="auto">
              <a:spcBef>
                <a:spcPts val="0"/>
              </a:spcBef>
              <a:spcAft>
                <a:spcPts val="0"/>
              </a:spcAft>
              <a:buClrTx/>
              <a:buFontTx/>
              <a:buNone/>
              <a:defRPr/>
            </a:pPr>
            <a:fld id="{90FC0BDF-B890-41DA-9838-AE8FE480B3D1}" type="slidenum">
              <a:rPr kumimoji="0" lang="ko-KR" altLang="en-US" sz="1200" b="0" smtClean="0">
                <a:solidFill>
                  <a:srgbClr val="002060"/>
                </a:solidFill>
                <a:latin typeface="+mn-ea"/>
                <a:ea typeface="+mn-ea"/>
              </a:rPr>
              <a:pPr fontAlgn="auto">
                <a:spcBef>
                  <a:spcPts val="0"/>
                </a:spcBef>
                <a:spcAft>
                  <a:spcPts val="0"/>
                </a:spcAft>
                <a:buClrTx/>
                <a:buFontTx/>
                <a:buNone/>
                <a:defRPr/>
              </a:pPr>
              <a:t>‹#›</a:t>
            </a:fld>
            <a:endParaRPr kumimoji="0" lang="en-US" altLang="ko-KR" sz="1200" b="0" dirty="0">
              <a:solidFill>
                <a:srgbClr val="002060"/>
              </a:solidFill>
              <a:latin typeface="+mn-ea"/>
              <a:ea typeface="+mn-ea"/>
            </a:endParaRPr>
          </a:p>
        </p:txBody>
      </p:sp>
      <p:sp>
        <p:nvSpPr>
          <p:cNvPr id="14" name="직사각형 13"/>
          <p:cNvSpPr/>
          <p:nvPr userDrawn="1"/>
        </p:nvSpPr>
        <p:spPr>
          <a:xfrm rot="10800000">
            <a:off x="695077" y="6262962"/>
            <a:ext cx="8448923" cy="46038"/>
          </a:xfrm>
          <a:prstGeom prst="rect">
            <a:avLst/>
          </a:prstGeom>
          <a:gradFill flip="none" rotWithShape="1">
            <a:gsLst>
              <a:gs pos="0">
                <a:schemeClr val="accent1">
                  <a:lumMod val="100000"/>
                </a:schemeClr>
              </a:gs>
              <a:gs pos="25000">
                <a:schemeClr val="accent1">
                  <a:lumMod val="100000"/>
                </a:schemeClr>
              </a:gs>
              <a:gs pos="75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4" name="제목 3">
            <a:extLst>
              <a:ext uri="{FF2B5EF4-FFF2-40B4-BE49-F238E27FC236}">
                <a16:creationId xmlns:a16="http://schemas.microsoft.com/office/drawing/2014/main" id="{4B495BD8-64BC-4AE0-B09E-0B743680125A}"/>
              </a:ext>
            </a:extLst>
          </p:cNvPr>
          <p:cNvSpPr>
            <a:spLocks noGrp="1"/>
          </p:cNvSpPr>
          <p:nvPr>
            <p:ph type="title"/>
          </p:nvPr>
        </p:nvSpPr>
        <p:spPr>
          <a:xfrm>
            <a:off x="338400" y="64800"/>
            <a:ext cx="8042031" cy="641350"/>
          </a:xfrm>
          <a:prstGeom prst="rect">
            <a:avLst/>
          </a:prstGeom>
        </p:spPr>
        <p:txBody>
          <a:bodyPr/>
          <a:lstStyle/>
          <a:p>
            <a:r>
              <a:rPr lang="ko-KR" altLang="en-US" dirty="0"/>
              <a:t>마스터 제목 스타일 편집</a:t>
            </a:r>
          </a:p>
        </p:txBody>
      </p:sp>
      <p:pic>
        <p:nvPicPr>
          <p:cNvPr id="10" name="그림 9">
            <a:extLst>
              <a:ext uri="{FF2B5EF4-FFF2-40B4-BE49-F238E27FC236}">
                <a16:creationId xmlns:a16="http://schemas.microsoft.com/office/drawing/2014/main" id="{AC5095D5-CF54-4B73-A88B-2E207E0900C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952" y="6399033"/>
            <a:ext cx="1263900" cy="358297"/>
          </a:xfrm>
          <a:prstGeom prst="rect">
            <a:avLst/>
          </a:prstGeom>
        </p:spPr>
      </p:pic>
    </p:spTree>
    <p:extLst>
      <p:ext uri="{BB962C8B-B14F-4D97-AF65-F5344CB8AC3E}">
        <p14:creationId xmlns:p14="http://schemas.microsoft.com/office/powerpoint/2010/main" val="184732074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sp>
        <p:nvSpPr>
          <p:cNvPr id="4" name="Rectangle 41"/>
          <p:cNvSpPr>
            <a:spLocks noGrp="1" noChangeArrowheads="1"/>
          </p:cNvSpPr>
          <p:nvPr>
            <p:ph type="sldNum" sz="quarter" idx="10"/>
          </p:nvPr>
        </p:nvSpPr>
        <p:spPr>
          <a:ln/>
        </p:spPr>
        <p:txBody>
          <a:bodyPr/>
          <a:lstStyle>
            <a:lvl1pPr>
              <a:defRPr/>
            </a:lvl1pPr>
          </a:lstStyle>
          <a:p>
            <a:pPr>
              <a:defRPr/>
            </a:pPr>
            <a:fld id="{C13F254D-D485-4424-B9F6-B67A605DDF19}" type="slidenum">
              <a:rPr lang="en-GB" altLang="ko-KR"/>
              <a:pPr>
                <a:defRPr/>
              </a:pPr>
              <a:t>‹#›</a:t>
            </a:fld>
            <a:endParaRPr lang="en-GB" altLang="ko-KR" dirty="0"/>
          </a:p>
        </p:txBody>
      </p:sp>
      <p:pic>
        <p:nvPicPr>
          <p:cNvPr id="5" name="Picture 4" descr="C:\Users\msk\Desktop\abstract-blue-backgrounds-24_1920x1200_71465.jpg"/>
          <p:cNvPicPr>
            <a:picLocks noChangeAspect="1" noChangeArrowheads="1"/>
          </p:cNvPicPr>
          <p:nvPr userDrawn="1"/>
        </p:nvPicPr>
        <p:blipFill>
          <a:blip r:embed="rId2" cstate="print">
            <a:duotone>
              <a:schemeClr val="bg2">
                <a:shade val="45000"/>
                <a:satMod val="135000"/>
              </a:schemeClr>
              <a:prstClr val="white"/>
            </a:duotone>
          </a:blip>
          <a:srcRect l="43700" t="32440"/>
          <a:stretch>
            <a:fillRect/>
          </a:stretch>
        </p:blipFill>
        <p:spPr bwMode="auto">
          <a:xfrm rot="10800000">
            <a:off x="0" y="-1"/>
            <a:ext cx="9144000" cy="6116755"/>
          </a:xfrm>
          <a:prstGeom prst="rect">
            <a:avLst/>
          </a:prstGeom>
          <a:noFill/>
        </p:spPr>
      </p:pic>
    </p:spTree>
    <p:extLst>
      <p:ext uri="{BB962C8B-B14F-4D97-AF65-F5344CB8AC3E}">
        <p14:creationId xmlns:p14="http://schemas.microsoft.com/office/powerpoint/2010/main" val="43953764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B58A4EB-2A1B-B60E-7C34-379AA946FE83}"/>
              </a:ext>
            </a:extLst>
          </p:cNvPr>
          <p:cNvSpPr>
            <a:spLocks noGrp="1"/>
          </p:cNvSpPr>
          <p:nvPr>
            <p:ph type="title"/>
          </p:nvPr>
        </p:nvSpPr>
        <p:spPr>
          <a:xfrm>
            <a:off x="338400" y="64800"/>
            <a:ext cx="8042031" cy="641350"/>
          </a:xfrm>
          <a:prstGeom prst="rect">
            <a:avLst/>
          </a:prstGeom>
        </p:spPr>
        <p:txBody>
          <a:bodyPr/>
          <a:lstStyle/>
          <a:p>
            <a:r>
              <a:rPr lang="ko-KR" altLang="en-US"/>
              <a:t>마스터 제목 스타일 편집</a:t>
            </a:r>
          </a:p>
        </p:txBody>
      </p:sp>
      <p:sp>
        <p:nvSpPr>
          <p:cNvPr id="3" name="슬라이드 번호 개체 틀 2">
            <a:extLst>
              <a:ext uri="{FF2B5EF4-FFF2-40B4-BE49-F238E27FC236}">
                <a16:creationId xmlns:a16="http://schemas.microsoft.com/office/drawing/2014/main" id="{43310797-E8F0-33FF-3EAC-DF0D297E0E8B}"/>
              </a:ext>
            </a:extLst>
          </p:cNvPr>
          <p:cNvSpPr>
            <a:spLocks noGrp="1"/>
          </p:cNvSpPr>
          <p:nvPr>
            <p:ph type="sldNum" sz="quarter" idx="10"/>
          </p:nvPr>
        </p:nvSpPr>
        <p:spPr/>
        <p:txBody>
          <a:bodyPr/>
          <a:lstStyle/>
          <a:p>
            <a:pPr>
              <a:defRPr/>
            </a:pPr>
            <a:fld id="{64B02B1F-C918-4EA9-8A71-4A69BA71DD78}" type="slidenum">
              <a:rPr lang="en-GB" altLang="ko-KR" smtClean="0"/>
              <a:pPr>
                <a:defRPr/>
              </a:pPr>
              <a:t>‹#›</a:t>
            </a:fld>
            <a:endParaRPr lang="en-GB" altLang="ko-KR" dirty="0"/>
          </a:p>
        </p:txBody>
      </p:sp>
    </p:spTree>
    <p:extLst>
      <p:ext uri="{BB962C8B-B14F-4D97-AF65-F5344CB8AC3E}">
        <p14:creationId xmlns:p14="http://schemas.microsoft.com/office/powerpoint/2010/main" val="343135767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338400" y="64800"/>
            <a:ext cx="8042031" cy="641350"/>
          </a:xfrm>
          <a:prstGeom prst="rect">
            <a:avLst/>
          </a:prstGeom>
        </p:spPr>
        <p:txBody>
          <a:bodyPr/>
          <a:lstStyle/>
          <a:p>
            <a:r>
              <a:rPr lang="ko-KR" altLang="en-US" dirty="0"/>
              <a:t>마스터 제목 스타일 편집</a:t>
            </a:r>
          </a:p>
        </p:txBody>
      </p:sp>
      <p:sp>
        <p:nvSpPr>
          <p:cNvPr id="3" name="내용 개체 틀 2"/>
          <p:cNvSpPr>
            <a:spLocks noGrp="1"/>
          </p:cNvSpPr>
          <p:nvPr>
            <p:ph sz="half" idx="1"/>
          </p:nvPr>
        </p:nvSpPr>
        <p:spPr>
          <a:xfrm>
            <a:off x="536332" y="1779588"/>
            <a:ext cx="4079631" cy="3840162"/>
          </a:xfrm>
        </p:spPr>
        <p:txBody>
          <a:bodyPr/>
          <a:lstStyle>
            <a:lvl1pPr>
              <a:defRPr sz="1600"/>
            </a:lvl1pPr>
            <a:lvl2pPr>
              <a:defRPr sz="1400"/>
            </a:lvl2pPr>
            <a:lvl3pPr>
              <a:defRPr sz="1200"/>
            </a:lvl3pPr>
            <a:lvl4pPr>
              <a:defRPr sz="1200"/>
            </a:lvl4pPr>
            <a:lvl5pPr>
              <a:defRPr sz="1200"/>
            </a:lvl5pPr>
            <a:lvl6pPr>
              <a:defRPr sz="1662"/>
            </a:lvl6pPr>
            <a:lvl7pPr>
              <a:defRPr sz="1662"/>
            </a:lvl7pPr>
            <a:lvl8pPr>
              <a:defRPr sz="1662"/>
            </a:lvl8pPr>
            <a:lvl9pPr>
              <a:defRPr sz="1662"/>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4756638" y="1779588"/>
            <a:ext cx="4079631" cy="3840162"/>
          </a:xfrm>
        </p:spPr>
        <p:txBody>
          <a:bodyPr/>
          <a:lstStyle>
            <a:lvl1pPr>
              <a:defRPr sz="1600"/>
            </a:lvl1pPr>
            <a:lvl2pPr>
              <a:defRPr sz="1400"/>
            </a:lvl2pPr>
            <a:lvl3pPr>
              <a:defRPr sz="1200"/>
            </a:lvl3pPr>
            <a:lvl4pPr>
              <a:defRPr sz="1200"/>
            </a:lvl4pPr>
            <a:lvl5pPr>
              <a:defRPr sz="1200"/>
            </a:lvl5pPr>
            <a:lvl6pPr>
              <a:defRPr sz="1662"/>
            </a:lvl6pPr>
            <a:lvl7pPr>
              <a:defRPr sz="1662"/>
            </a:lvl7pPr>
            <a:lvl8pPr>
              <a:defRPr sz="1662"/>
            </a:lvl8pPr>
            <a:lvl9pPr>
              <a:defRPr sz="1662"/>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Rectangle 41"/>
          <p:cNvSpPr>
            <a:spLocks noGrp="1" noChangeArrowheads="1"/>
          </p:cNvSpPr>
          <p:nvPr>
            <p:ph type="sldNum" sz="quarter" idx="10"/>
          </p:nvPr>
        </p:nvSpPr>
        <p:spPr>
          <a:ln/>
        </p:spPr>
        <p:txBody>
          <a:bodyPr/>
          <a:lstStyle>
            <a:lvl1pPr>
              <a:defRPr/>
            </a:lvl1pPr>
          </a:lstStyle>
          <a:p>
            <a:pPr>
              <a:defRPr/>
            </a:pPr>
            <a:fld id="{5D34F184-09B5-43E3-9B7A-CC3A5F5FC70F}" type="slidenum">
              <a:rPr lang="en-GB" altLang="ko-KR"/>
              <a:pPr>
                <a:defRPr/>
              </a:pPr>
              <a:t>‹#›</a:t>
            </a:fld>
            <a:endParaRPr lang="en-GB" altLang="ko-KR" dirty="0"/>
          </a:p>
        </p:txBody>
      </p:sp>
    </p:spTree>
    <p:extLst>
      <p:ext uri="{BB962C8B-B14F-4D97-AF65-F5344CB8AC3E}">
        <p14:creationId xmlns:p14="http://schemas.microsoft.com/office/powerpoint/2010/main" val="312410962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제목 슬라이드">
    <p:spTree>
      <p:nvGrpSpPr>
        <p:cNvPr id="1" name=""/>
        <p:cNvGrpSpPr/>
        <p:nvPr/>
      </p:nvGrpSpPr>
      <p:grpSpPr>
        <a:xfrm>
          <a:off x="0" y="0"/>
          <a:ext cx="0" cy="0"/>
          <a:chOff x="0" y="0"/>
          <a:chExt cx="0" cy="0"/>
        </a:xfrm>
      </p:grpSpPr>
      <p:sp>
        <p:nvSpPr>
          <p:cNvPr id="17" name="직사각형 16"/>
          <p:cNvSpPr/>
          <p:nvPr userDrawn="1"/>
        </p:nvSpPr>
        <p:spPr>
          <a:xfrm rot="10800000">
            <a:off x="695077" y="6262962"/>
            <a:ext cx="8448923" cy="46038"/>
          </a:xfrm>
          <a:prstGeom prst="rect">
            <a:avLst/>
          </a:prstGeom>
          <a:gradFill flip="none" rotWithShape="1">
            <a:gsLst>
              <a:gs pos="0">
                <a:schemeClr val="accent1">
                  <a:lumMod val="100000"/>
                </a:schemeClr>
              </a:gs>
              <a:gs pos="25000">
                <a:schemeClr val="accent1">
                  <a:lumMod val="100000"/>
                </a:schemeClr>
              </a:gs>
              <a:gs pos="75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pic>
        <p:nvPicPr>
          <p:cNvPr id="19" name="Picture 4" descr="C:\Users\msk\Desktop\abstract-blue-backgrounds-24_1920x1200_71465.jpg"/>
          <p:cNvPicPr>
            <a:picLocks noChangeAspect="1" noChangeArrowheads="1"/>
          </p:cNvPicPr>
          <p:nvPr userDrawn="1"/>
        </p:nvPicPr>
        <p:blipFill>
          <a:blip r:embed="rId2" cstate="print">
            <a:duotone>
              <a:schemeClr val="bg2">
                <a:shade val="45000"/>
                <a:satMod val="135000"/>
              </a:schemeClr>
              <a:prstClr val="white"/>
            </a:duotone>
          </a:blip>
          <a:srcRect t="32440"/>
          <a:stretch>
            <a:fillRect/>
          </a:stretch>
        </p:blipFill>
        <p:spPr bwMode="auto">
          <a:xfrm rot="10800000">
            <a:off x="-1" y="-4143"/>
            <a:ext cx="9144000" cy="4182802"/>
          </a:xfrm>
          <a:prstGeom prst="rect">
            <a:avLst/>
          </a:prstGeom>
          <a:noFill/>
        </p:spPr>
      </p:pic>
      <p:pic>
        <p:nvPicPr>
          <p:cNvPr id="5" name="그림 4">
            <a:extLst>
              <a:ext uri="{FF2B5EF4-FFF2-40B4-BE49-F238E27FC236}">
                <a16:creationId xmlns:a16="http://schemas.microsoft.com/office/drawing/2014/main" id="{042FF581-74A3-4A97-A84D-A91C762C65D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1952" y="6399033"/>
            <a:ext cx="1263900" cy="358297"/>
          </a:xfrm>
          <a:prstGeom prst="rect">
            <a:avLst/>
          </a:prstGeom>
        </p:spPr>
      </p:pic>
    </p:spTree>
    <p:extLst>
      <p:ext uri="{BB962C8B-B14F-4D97-AF65-F5344CB8AC3E}">
        <p14:creationId xmlns:p14="http://schemas.microsoft.com/office/powerpoint/2010/main" val="298426954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509953" y="1206650"/>
            <a:ext cx="8042031" cy="4680000"/>
          </a:xfrm>
        </p:spPr>
        <p:txBody>
          <a:bodyPr/>
          <a:lstStyle>
            <a:lvl1pPr>
              <a:lnSpc>
                <a:spcPct val="150000"/>
              </a:lnSpc>
              <a:defRPr sz="1600">
                <a:latin typeface="Corbel" panose="020B0503020204020204" pitchFamily="34" charset="0"/>
                <a:ea typeface="맑은 고딕" panose="020B0503020000020004" pitchFamily="50" charset="-127"/>
              </a:defRPr>
            </a:lvl1pPr>
            <a:lvl2pPr marL="410318" indent="-167058">
              <a:lnSpc>
                <a:spcPct val="150000"/>
              </a:lnSpc>
              <a:buFont typeface="맑은 고딕" panose="020B0503020000020004" pitchFamily="50" charset="-127"/>
              <a:buChar char="√"/>
              <a:defRPr sz="1400">
                <a:latin typeface="Corbel" panose="020B0503020204020204" pitchFamily="34" charset="0"/>
                <a:ea typeface="맑은 고딕" panose="020B0503020000020004" pitchFamily="50" charset="-127"/>
              </a:defRPr>
            </a:lvl2pPr>
            <a:lvl3pPr marL="580307" indent="-168524">
              <a:lnSpc>
                <a:spcPct val="150000"/>
              </a:lnSpc>
              <a:buFont typeface="Arial" panose="020B0604020202020204" pitchFamily="34" charset="0"/>
              <a:buChar char="•"/>
              <a:defRPr>
                <a:latin typeface="Corbel" panose="020B0503020204020204" pitchFamily="34" charset="0"/>
                <a:ea typeface="맑은 고딕" panose="020B0503020000020004" pitchFamily="50" charset="-127"/>
              </a:defRPr>
            </a:lvl3pPr>
            <a:lvl4pPr>
              <a:lnSpc>
                <a:spcPct val="150000"/>
              </a:lnSpc>
              <a:defRPr sz="1200">
                <a:latin typeface="Corbel" panose="020B0503020204020204" pitchFamily="34" charset="0"/>
                <a:ea typeface="맑은 고딕" panose="020B0503020000020004" pitchFamily="50" charset="-127"/>
              </a:defRPr>
            </a:lvl4pPr>
            <a:lvl5pPr>
              <a:lnSpc>
                <a:spcPct val="150000"/>
              </a:lnSpc>
              <a:defRPr>
                <a:latin typeface="맑은 고딕" panose="020B0503020000020004" pitchFamily="50" charset="-127"/>
                <a:ea typeface="맑은 고딕" panose="020B0503020000020004"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4" name="제목 3">
            <a:extLst>
              <a:ext uri="{FF2B5EF4-FFF2-40B4-BE49-F238E27FC236}">
                <a16:creationId xmlns:a16="http://schemas.microsoft.com/office/drawing/2014/main" id="{4B495BD8-64BC-4AE0-B09E-0B743680125A}"/>
              </a:ext>
            </a:extLst>
          </p:cNvPr>
          <p:cNvSpPr>
            <a:spLocks noGrp="1"/>
          </p:cNvSpPr>
          <p:nvPr>
            <p:ph type="title"/>
          </p:nvPr>
        </p:nvSpPr>
        <p:spPr/>
        <p:txBody>
          <a:bodyPr/>
          <a:lstStyle/>
          <a:p>
            <a:r>
              <a:rPr lang="ko-KR" altLang="en-US" dirty="0"/>
              <a:t>마스터 제목 스타일 편집</a:t>
            </a:r>
          </a:p>
        </p:txBody>
      </p:sp>
      <p:pic>
        <p:nvPicPr>
          <p:cNvPr id="10" name="그림 9">
            <a:extLst>
              <a:ext uri="{FF2B5EF4-FFF2-40B4-BE49-F238E27FC236}">
                <a16:creationId xmlns:a16="http://schemas.microsoft.com/office/drawing/2014/main" id="{AC5095D5-CF54-4B73-A88B-2E207E0900C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952" y="6399033"/>
            <a:ext cx="1263900" cy="358297"/>
          </a:xfrm>
          <a:prstGeom prst="rect">
            <a:avLst/>
          </a:prstGeom>
        </p:spPr>
      </p:pic>
      <p:sp>
        <p:nvSpPr>
          <p:cNvPr id="2" name="직사각형 1">
            <a:extLst>
              <a:ext uri="{FF2B5EF4-FFF2-40B4-BE49-F238E27FC236}">
                <a16:creationId xmlns:a16="http://schemas.microsoft.com/office/drawing/2014/main" id="{14037ABE-D605-7DC2-CD98-5957AE0F5873}"/>
              </a:ext>
            </a:extLst>
          </p:cNvPr>
          <p:cNvSpPr/>
          <p:nvPr userDrawn="1"/>
        </p:nvSpPr>
        <p:spPr>
          <a:xfrm rot="10800000">
            <a:off x="695077" y="6262962"/>
            <a:ext cx="8448923" cy="46038"/>
          </a:xfrm>
          <a:prstGeom prst="rect">
            <a:avLst/>
          </a:prstGeom>
          <a:gradFill flip="none" rotWithShape="1">
            <a:gsLst>
              <a:gs pos="0">
                <a:srgbClr val="9A1F4E"/>
              </a:gs>
              <a:gs pos="25000">
                <a:srgbClr val="9A1F4E"/>
              </a:gs>
              <a:gs pos="75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Tree>
    <p:extLst>
      <p:ext uri="{BB962C8B-B14F-4D97-AF65-F5344CB8AC3E}">
        <p14:creationId xmlns:p14="http://schemas.microsoft.com/office/powerpoint/2010/main" val="316716561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pic>
        <p:nvPicPr>
          <p:cNvPr id="5" name="Picture 4" descr="C:\Users\msk\Desktop\abstract-blue-backgrounds-24_1920x1200_71465.jpg"/>
          <p:cNvPicPr>
            <a:picLocks noChangeAspect="1" noChangeArrowheads="1"/>
          </p:cNvPicPr>
          <p:nvPr userDrawn="1"/>
        </p:nvPicPr>
        <p:blipFill>
          <a:blip r:embed="rId2" cstate="print">
            <a:duotone>
              <a:schemeClr val="bg2">
                <a:shade val="45000"/>
                <a:satMod val="135000"/>
              </a:schemeClr>
              <a:prstClr val="white"/>
            </a:duotone>
          </a:blip>
          <a:srcRect l="43700" t="32440"/>
          <a:stretch>
            <a:fillRect/>
          </a:stretch>
        </p:blipFill>
        <p:spPr bwMode="auto">
          <a:xfrm rot="10800000">
            <a:off x="0" y="-1"/>
            <a:ext cx="9144000" cy="6116755"/>
          </a:xfrm>
          <a:prstGeom prst="rect">
            <a:avLst/>
          </a:prstGeom>
          <a:noFill/>
        </p:spPr>
      </p:pic>
    </p:spTree>
    <p:extLst>
      <p:ext uri="{BB962C8B-B14F-4D97-AF65-F5344CB8AC3E}">
        <p14:creationId xmlns:p14="http://schemas.microsoft.com/office/powerpoint/2010/main" val="125140892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B58A4EB-2A1B-B60E-7C34-379AA946FE83}"/>
              </a:ext>
            </a:extLst>
          </p:cNvPr>
          <p:cNvSpPr>
            <a:spLocks noGrp="1"/>
          </p:cNvSpPr>
          <p:nvPr>
            <p:ph type="title"/>
          </p:nvPr>
        </p:nvSpPr>
        <p:spPr/>
        <p:txBody>
          <a:bodyPr/>
          <a:lstStyle/>
          <a:p>
            <a:r>
              <a:rPr lang="ko-KR" altLang="en-US"/>
              <a:t>마스터 제목 스타일 편집</a:t>
            </a:r>
          </a:p>
        </p:txBody>
      </p:sp>
    </p:spTree>
    <p:extLst>
      <p:ext uri="{BB962C8B-B14F-4D97-AF65-F5344CB8AC3E}">
        <p14:creationId xmlns:p14="http://schemas.microsoft.com/office/powerpoint/2010/main" val="417828934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8.xml"/><Relationship Id="rId7"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그림 8">
            <a:extLst>
              <a:ext uri="{FF2B5EF4-FFF2-40B4-BE49-F238E27FC236}">
                <a16:creationId xmlns:a16="http://schemas.microsoft.com/office/drawing/2014/main" id="{019BEA91-710F-4DA2-A57A-92029721C1AD}"/>
              </a:ext>
            </a:extLst>
          </p:cNvPr>
          <p:cNvPicPr>
            <a:picLocks noChangeAspect="1"/>
          </p:cNvPicPr>
          <p:nvPr userDrawn="1"/>
        </p:nvPicPr>
        <p:blipFill rotWithShape="1">
          <a:blip r:embed="rId7"/>
          <a:srcRect r="6054"/>
          <a:stretch/>
        </p:blipFill>
        <p:spPr>
          <a:xfrm>
            <a:off x="-1256" y="-3606"/>
            <a:ext cx="9144000" cy="792606"/>
          </a:xfrm>
          <a:prstGeom prst="rect">
            <a:avLst/>
          </a:prstGeom>
        </p:spPr>
      </p:pic>
      <p:sp>
        <p:nvSpPr>
          <p:cNvPr id="4137" name="Rectangle 41"/>
          <p:cNvSpPr>
            <a:spLocks noGrp="1" noChangeArrowheads="1"/>
          </p:cNvSpPr>
          <p:nvPr>
            <p:ph type="sldNum" sz="quarter" idx="4"/>
          </p:nvPr>
        </p:nvSpPr>
        <p:spPr bwMode="auto">
          <a:xfrm>
            <a:off x="110116" y="6560298"/>
            <a:ext cx="117020" cy="113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defTabSz="757623" eaLnBrk="0" hangingPunct="0">
              <a:defRPr sz="738">
                <a:solidFill>
                  <a:srgbClr val="000000"/>
                </a:solidFill>
                <a:latin typeface="Arial" charset="0"/>
                <a:ea typeface="굴림" charset="-127"/>
              </a:defRPr>
            </a:lvl1pPr>
          </a:lstStyle>
          <a:p>
            <a:pPr>
              <a:defRPr/>
            </a:pPr>
            <a:fld id="{64B02B1F-C918-4EA9-8A71-4A69BA71DD78}" type="slidenum">
              <a:rPr lang="en-GB" altLang="ko-KR"/>
              <a:pPr>
                <a:defRPr/>
              </a:pPr>
              <a:t>‹#›</a:t>
            </a:fld>
            <a:endParaRPr lang="en-GB" altLang="ko-KR" dirty="0"/>
          </a:p>
        </p:txBody>
      </p:sp>
      <p:sp>
        <p:nvSpPr>
          <p:cNvPr id="1031" name="Rectangle 109"/>
          <p:cNvSpPr>
            <a:spLocks noGrp="1" noChangeArrowheads="1"/>
          </p:cNvSpPr>
          <p:nvPr>
            <p:ph type="body" idx="1"/>
          </p:nvPr>
        </p:nvSpPr>
        <p:spPr bwMode="auto">
          <a:xfrm>
            <a:off x="536455" y="1149000"/>
            <a:ext cx="8016997" cy="4800000"/>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bodyPr>
          <a:lstStyle/>
          <a:p>
            <a:pPr lvl="0"/>
            <a:r>
              <a:rPr lang="en-US" altLang="ko-KR" dirty="0"/>
              <a:t>Click to edit Master text styles</a:t>
            </a:r>
          </a:p>
          <a:p>
            <a:pPr lvl="1"/>
            <a:r>
              <a:rPr lang="en-US" altLang="ko-KR" dirty="0"/>
              <a:t>second level</a:t>
            </a:r>
          </a:p>
          <a:p>
            <a:pPr lvl="2"/>
            <a:r>
              <a:rPr lang="en-US" altLang="ko-KR" dirty="0"/>
              <a:t>third level</a:t>
            </a:r>
          </a:p>
          <a:p>
            <a:pPr lvl="3"/>
            <a:r>
              <a:rPr lang="en-US" altLang="ko-KR" dirty="0"/>
              <a:t>fourth level</a:t>
            </a:r>
          </a:p>
          <a:p>
            <a:pPr lvl="0"/>
            <a:r>
              <a:rPr lang="en-US" altLang="ko-KR" dirty="0"/>
              <a:t>Second level, etc.</a:t>
            </a:r>
          </a:p>
        </p:txBody>
      </p:sp>
      <p:cxnSp>
        <p:nvCxnSpPr>
          <p:cNvPr id="11" name="직선 연결선 10">
            <a:extLst>
              <a:ext uri="{FF2B5EF4-FFF2-40B4-BE49-F238E27FC236}">
                <a16:creationId xmlns:a16="http://schemas.microsoft.com/office/drawing/2014/main" id="{A9CADA37-7BDD-4B7C-8BAC-B00D343C19E7}"/>
              </a:ext>
            </a:extLst>
          </p:cNvPr>
          <p:cNvCxnSpPr>
            <a:cxnSpLocks/>
          </p:cNvCxnSpPr>
          <p:nvPr userDrawn="1"/>
        </p:nvCxnSpPr>
        <p:spPr>
          <a:xfrm>
            <a:off x="0" y="789000"/>
            <a:ext cx="91440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그림 7">
            <a:extLst>
              <a:ext uri="{FF2B5EF4-FFF2-40B4-BE49-F238E27FC236}">
                <a16:creationId xmlns:a16="http://schemas.microsoft.com/office/drawing/2014/main" id="{7591A48D-7862-4BD3-BDC0-4940E5CAC71D}"/>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t="29934" b="31683"/>
          <a:stretch/>
        </p:blipFill>
        <p:spPr>
          <a:xfrm>
            <a:off x="7452032" y="396649"/>
            <a:ext cx="1495572" cy="276754"/>
          </a:xfrm>
          <a:prstGeom prst="rect">
            <a:avLst/>
          </a:prstGeom>
        </p:spPr>
      </p:pic>
      <p:sp>
        <p:nvSpPr>
          <p:cNvPr id="3" name="Rectangle 6">
            <a:extLst>
              <a:ext uri="{FF2B5EF4-FFF2-40B4-BE49-F238E27FC236}">
                <a16:creationId xmlns:a16="http://schemas.microsoft.com/office/drawing/2014/main" id="{008097E2-E215-16CD-58E7-6BD7499887CF}"/>
              </a:ext>
            </a:extLst>
          </p:cNvPr>
          <p:cNvSpPr>
            <a:spLocks noGrp="1" noChangeArrowheads="1"/>
          </p:cNvSpPr>
          <p:nvPr>
            <p:ph type="title"/>
          </p:nvPr>
        </p:nvSpPr>
        <p:spPr bwMode="auto">
          <a:xfrm>
            <a:off x="339971" y="65100"/>
            <a:ext cx="8042031" cy="641350"/>
          </a:xfrm>
          <a:prstGeom prst="rect">
            <a:avLst/>
          </a:prstGeom>
          <a:noFill/>
          <a:ln>
            <a:noFill/>
          </a:ln>
          <a:effectLst/>
          <a:extLst>
            <a:ext uri="{909E8E84-426E-40DD-AFC4-6F175D3DCCD1}">
              <a14:hiddenFill xmlns:a14="http://schemas.microsoft.com/office/drawing/2010/main">
                <a:solidFill>
                  <a:srgbClr val="EE501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ko-KR" dirty="0"/>
              <a:t>Click to edit Master title style</a:t>
            </a:r>
          </a:p>
        </p:txBody>
      </p:sp>
    </p:spTree>
  </p:cSld>
  <p:clrMap bg1="lt1" tx1="dk1" bg2="lt2" tx2="dk2" accent1="accent1" accent2="accent2" accent3="accent3" accent4="accent4" accent5="accent5" accent6="accent6" hlink="hlink" folHlink="folHlink"/>
  <p:sldLayoutIdLst>
    <p:sldLayoutId id="2147483793" r:id="rId1"/>
    <p:sldLayoutId id="2147483771" r:id="rId2"/>
    <p:sldLayoutId id="2147483772" r:id="rId3"/>
    <p:sldLayoutId id="2147483794" r:id="rId4"/>
    <p:sldLayoutId id="2147483773" r:id="rId5"/>
  </p:sldLayoutIdLst>
  <p:transition/>
  <p:hf hdr="0" ftr="0" dt="0"/>
  <p:txStyles>
    <p:titleStyle>
      <a:lvl1pPr algn="l" defTabSz="597892" rtl="0" eaLnBrk="0" fontAlgn="base" hangingPunct="0">
        <a:spcBef>
          <a:spcPct val="0"/>
        </a:spcBef>
        <a:spcAft>
          <a:spcPct val="0"/>
        </a:spcAft>
        <a:defRPr sz="2400" b="1">
          <a:solidFill>
            <a:schemeClr val="bg1"/>
          </a:solidFill>
          <a:latin typeface="Corbel" panose="020B0503020204020204" pitchFamily="34" charset="0"/>
          <a:ea typeface="+mj-ea"/>
          <a:cs typeface="+mj-cs"/>
        </a:defRPr>
      </a:lvl1pPr>
      <a:lvl2pPr algn="l" defTabSz="597892" rtl="0" eaLnBrk="0" fontAlgn="base" hangingPunct="0">
        <a:spcBef>
          <a:spcPct val="0"/>
        </a:spcBef>
        <a:spcAft>
          <a:spcPct val="0"/>
        </a:spcAft>
        <a:defRPr sz="2031" b="1">
          <a:solidFill>
            <a:schemeClr val="bg1"/>
          </a:solidFill>
          <a:latin typeface="Arial" charset="0"/>
        </a:defRPr>
      </a:lvl2pPr>
      <a:lvl3pPr algn="l" defTabSz="597892" rtl="0" eaLnBrk="0" fontAlgn="base" hangingPunct="0">
        <a:spcBef>
          <a:spcPct val="0"/>
        </a:spcBef>
        <a:spcAft>
          <a:spcPct val="0"/>
        </a:spcAft>
        <a:defRPr sz="2031" b="1">
          <a:solidFill>
            <a:schemeClr val="bg1"/>
          </a:solidFill>
          <a:latin typeface="Arial" charset="0"/>
        </a:defRPr>
      </a:lvl3pPr>
      <a:lvl4pPr algn="l" defTabSz="597892" rtl="0" eaLnBrk="0" fontAlgn="base" hangingPunct="0">
        <a:spcBef>
          <a:spcPct val="0"/>
        </a:spcBef>
        <a:spcAft>
          <a:spcPct val="0"/>
        </a:spcAft>
        <a:defRPr sz="2031" b="1">
          <a:solidFill>
            <a:schemeClr val="bg1"/>
          </a:solidFill>
          <a:latin typeface="Arial" charset="0"/>
        </a:defRPr>
      </a:lvl4pPr>
      <a:lvl5pPr algn="l" defTabSz="597892" rtl="0" eaLnBrk="0" fontAlgn="base" hangingPunct="0">
        <a:spcBef>
          <a:spcPct val="0"/>
        </a:spcBef>
        <a:spcAft>
          <a:spcPct val="0"/>
        </a:spcAft>
        <a:defRPr sz="2031" b="1">
          <a:solidFill>
            <a:schemeClr val="bg1"/>
          </a:solidFill>
          <a:latin typeface="Arial" charset="0"/>
        </a:defRPr>
      </a:lvl5pPr>
      <a:lvl6pPr marL="422041" algn="l" defTabSz="597892" rtl="0" fontAlgn="base">
        <a:spcBef>
          <a:spcPct val="0"/>
        </a:spcBef>
        <a:spcAft>
          <a:spcPct val="0"/>
        </a:spcAft>
        <a:defRPr sz="2031" b="1">
          <a:solidFill>
            <a:schemeClr val="bg1"/>
          </a:solidFill>
          <a:latin typeface="Arial" charset="0"/>
        </a:defRPr>
      </a:lvl6pPr>
      <a:lvl7pPr marL="844083" algn="l" defTabSz="597892" rtl="0" fontAlgn="base">
        <a:spcBef>
          <a:spcPct val="0"/>
        </a:spcBef>
        <a:spcAft>
          <a:spcPct val="0"/>
        </a:spcAft>
        <a:defRPr sz="2031" b="1">
          <a:solidFill>
            <a:schemeClr val="bg1"/>
          </a:solidFill>
          <a:latin typeface="Arial" charset="0"/>
        </a:defRPr>
      </a:lvl7pPr>
      <a:lvl8pPr marL="1266124" algn="l" defTabSz="597892" rtl="0" fontAlgn="base">
        <a:spcBef>
          <a:spcPct val="0"/>
        </a:spcBef>
        <a:spcAft>
          <a:spcPct val="0"/>
        </a:spcAft>
        <a:defRPr sz="2031" b="1">
          <a:solidFill>
            <a:schemeClr val="bg1"/>
          </a:solidFill>
          <a:latin typeface="Arial" charset="0"/>
        </a:defRPr>
      </a:lvl8pPr>
      <a:lvl9pPr marL="1688165" algn="l" defTabSz="597892" rtl="0" fontAlgn="base">
        <a:spcBef>
          <a:spcPct val="0"/>
        </a:spcBef>
        <a:spcAft>
          <a:spcPct val="0"/>
        </a:spcAft>
        <a:defRPr sz="2031" b="1">
          <a:solidFill>
            <a:schemeClr val="bg1"/>
          </a:solidFill>
          <a:latin typeface="Arial" charset="0"/>
        </a:defRPr>
      </a:lvl9pPr>
    </p:titleStyle>
    <p:body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mn-ea"/>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Corbel" panose="020B0503020204020204" pitchFamily="34" charset="0"/>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p:bodyStyle>
    <p:otherStyle>
      <a:defPPr>
        <a:defRPr lang="ko-KR"/>
      </a:defPPr>
      <a:lvl1pPr marL="0" algn="l" defTabSz="844083" rtl="0" eaLnBrk="1" latinLnBrk="1" hangingPunct="1">
        <a:defRPr sz="1662" kern="1200">
          <a:solidFill>
            <a:schemeClr val="tx1"/>
          </a:solidFill>
          <a:latin typeface="+mn-lt"/>
          <a:ea typeface="+mn-ea"/>
          <a:cs typeface="+mn-cs"/>
        </a:defRPr>
      </a:lvl1pPr>
      <a:lvl2pPr marL="422041" algn="l" defTabSz="844083" rtl="0" eaLnBrk="1" latinLnBrk="1" hangingPunct="1">
        <a:defRPr sz="1662" kern="1200">
          <a:solidFill>
            <a:schemeClr val="tx1"/>
          </a:solidFill>
          <a:latin typeface="+mn-lt"/>
          <a:ea typeface="+mn-ea"/>
          <a:cs typeface="+mn-cs"/>
        </a:defRPr>
      </a:lvl2pPr>
      <a:lvl3pPr marL="844083" algn="l" defTabSz="844083" rtl="0" eaLnBrk="1" latinLnBrk="1" hangingPunct="1">
        <a:defRPr sz="1662" kern="1200">
          <a:solidFill>
            <a:schemeClr val="tx1"/>
          </a:solidFill>
          <a:latin typeface="+mn-lt"/>
          <a:ea typeface="+mn-ea"/>
          <a:cs typeface="+mn-cs"/>
        </a:defRPr>
      </a:lvl3pPr>
      <a:lvl4pPr marL="1266124" algn="l" defTabSz="844083" rtl="0" eaLnBrk="1" latinLnBrk="1" hangingPunct="1">
        <a:defRPr sz="1662" kern="1200">
          <a:solidFill>
            <a:schemeClr val="tx1"/>
          </a:solidFill>
          <a:latin typeface="+mn-lt"/>
          <a:ea typeface="+mn-ea"/>
          <a:cs typeface="+mn-cs"/>
        </a:defRPr>
      </a:lvl4pPr>
      <a:lvl5pPr marL="1688165" algn="l" defTabSz="844083" rtl="0" eaLnBrk="1" latinLnBrk="1" hangingPunct="1">
        <a:defRPr sz="1662" kern="1200">
          <a:solidFill>
            <a:schemeClr val="tx1"/>
          </a:solidFill>
          <a:latin typeface="+mn-lt"/>
          <a:ea typeface="+mn-ea"/>
          <a:cs typeface="+mn-cs"/>
        </a:defRPr>
      </a:lvl5pPr>
      <a:lvl6pPr marL="2110207" algn="l" defTabSz="844083" rtl="0" eaLnBrk="1" latinLnBrk="1" hangingPunct="1">
        <a:defRPr sz="1662" kern="1200">
          <a:solidFill>
            <a:schemeClr val="tx1"/>
          </a:solidFill>
          <a:latin typeface="+mn-lt"/>
          <a:ea typeface="+mn-ea"/>
          <a:cs typeface="+mn-cs"/>
        </a:defRPr>
      </a:lvl6pPr>
      <a:lvl7pPr marL="2532248" algn="l" defTabSz="844083" rtl="0" eaLnBrk="1" latinLnBrk="1" hangingPunct="1">
        <a:defRPr sz="1662" kern="1200">
          <a:solidFill>
            <a:schemeClr val="tx1"/>
          </a:solidFill>
          <a:latin typeface="+mn-lt"/>
          <a:ea typeface="+mn-ea"/>
          <a:cs typeface="+mn-cs"/>
        </a:defRPr>
      </a:lvl7pPr>
      <a:lvl8pPr marL="2954289" algn="l" defTabSz="844083" rtl="0" eaLnBrk="1" latinLnBrk="1" hangingPunct="1">
        <a:defRPr sz="1662" kern="1200">
          <a:solidFill>
            <a:schemeClr val="tx1"/>
          </a:solidFill>
          <a:latin typeface="+mn-lt"/>
          <a:ea typeface="+mn-ea"/>
          <a:cs typeface="+mn-cs"/>
        </a:defRPr>
      </a:lvl8pPr>
      <a:lvl9pPr marL="3376331" algn="l" defTabSz="844083" rtl="0" eaLnBrk="1" latinLnBrk="1"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16FF8754-B9F3-D76F-38C3-B0091EEFC5EF}"/>
              </a:ext>
            </a:extLst>
          </p:cNvPr>
          <p:cNvPicPr>
            <a:picLocks noChangeAspect="1"/>
          </p:cNvPicPr>
          <p:nvPr userDrawn="1"/>
        </p:nvPicPr>
        <p:blipFill rotWithShape="1">
          <a:blip r:embed="rId7">
            <a:clrChange>
              <a:clrFrom>
                <a:srgbClr val="FFFFFF"/>
              </a:clrFrom>
              <a:clrTo>
                <a:srgbClr val="FFFFFF">
                  <a:alpha val="0"/>
                </a:srgbClr>
              </a:clrTo>
            </a:clrChange>
            <a:duotone>
              <a:prstClr val="black"/>
              <a:srgbClr val="C00000">
                <a:tint val="45000"/>
                <a:satMod val="400000"/>
              </a:srgbClr>
            </a:duotone>
          </a:blip>
          <a:srcRect r="24209"/>
          <a:stretch/>
        </p:blipFill>
        <p:spPr>
          <a:xfrm>
            <a:off x="-1255" y="-3606"/>
            <a:ext cx="7376881" cy="792606"/>
          </a:xfrm>
          <a:custGeom>
            <a:avLst/>
            <a:gdLst>
              <a:gd name="connsiteX0" fmla="*/ 0 w 7376881"/>
              <a:gd name="connsiteY0" fmla="*/ 0 h 792606"/>
              <a:gd name="connsiteX1" fmla="*/ 7376881 w 7376881"/>
              <a:gd name="connsiteY1" fmla="*/ 0 h 792606"/>
              <a:gd name="connsiteX2" fmla="*/ 7335083 w 7376881"/>
              <a:gd name="connsiteY2" fmla="*/ 72101 h 792606"/>
              <a:gd name="connsiteX3" fmla="*/ 6478558 w 7376881"/>
              <a:gd name="connsiteY3" fmla="*/ 773769 h 792606"/>
              <a:gd name="connsiteX4" fmla="*/ 6439960 w 7376881"/>
              <a:gd name="connsiteY4" fmla="*/ 792606 h 792606"/>
              <a:gd name="connsiteX5" fmla="*/ 0 w 7376881"/>
              <a:gd name="connsiteY5" fmla="*/ 792606 h 79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76881" h="792606">
                <a:moveTo>
                  <a:pt x="0" y="0"/>
                </a:moveTo>
                <a:lnTo>
                  <a:pt x="7376881" y="0"/>
                </a:lnTo>
                <a:lnTo>
                  <a:pt x="7335083" y="72101"/>
                </a:lnTo>
                <a:cubicBezTo>
                  <a:pt x="7153136" y="331561"/>
                  <a:pt x="6859280" y="569153"/>
                  <a:pt x="6478558" y="773769"/>
                </a:cubicBezTo>
                <a:lnTo>
                  <a:pt x="6439960" y="792606"/>
                </a:lnTo>
                <a:lnTo>
                  <a:pt x="0" y="792606"/>
                </a:lnTo>
                <a:close/>
              </a:path>
            </a:pathLst>
          </a:custGeom>
        </p:spPr>
      </p:pic>
      <p:sp>
        <p:nvSpPr>
          <p:cNvPr id="1027" name="Rectangle 6"/>
          <p:cNvSpPr>
            <a:spLocks noGrp="1" noChangeArrowheads="1"/>
          </p:cNvSpPr>
          <p:nvPr>
            <p:ph type="title"/>
          </p:nvPr>
        </p:nvSpPr>
        <p:spPr bwMode="auto">
          <a:xfrm>
            <a:off x="339971" y="65100"/>
            <a:ext cx="8042031" cy="641350"/>
          </a:xfrm>
          <a:prstGeom prst="rect">
            <a:avLst/>
          </a:prstGeom>
          <a:noFill/>
          <a:ln>
            <a:noFill/>
          </a:ln>
          <a:effectLst/>
          <a:extLst>
            <a:ext uri="{909E8E84-426E-40DD-AFC4-6F175D3DCCD1}">
              <a14:hiddenFill xmlns:a14="http://schemas.microsoft.com/office/drawing/2010/main">
                <a:solidFill>
                  <a:srgbClr val="EE501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ko-KR" dirty="0"/>
              <a:t>Click to edit Master title style</a:t>
            </a:r>
          </a:p>
        </p:txBody>
      </p:sp>
      <p:sp>
        <p:nvSpPr>
          <p:cNvPr id="1031" name="Rectangle 109"/>
          <p:cNvSpPr>
            <a:spLocks noGrp="1" noChangeArrowheads="1"/>
          </p:cNvSpPr>
          <p:nvPr>
            <p:ph type="body" idx="1"/>
          </p:nvPr>
        </p:nvSpPr>
        <p:spPr bwMode="auto">
          <a:xfrm>
            <a:off x="536455" y="1149000"/>
            <a:ext cx="8016997" cy="4800000"/>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bodyPr>
          <a:lstStyle/>
          <a:p>
            <a:pPr lvl="0"/>
            <a:r>
              <a:rPr lang="en-US" altLang="ko-KR" dirty="0"/>
              <a:t>Click to edit Master text styles</a:t>
            </a:r>
          </a:p>
          <a:p>
            <a:pPr lvl="1"/>
            <a:r>
              <a:rPr lang="en-US" altLang="ko-KR" dirty="0"/>
              <a:t>second level</a:t>
            </a:r>
          </a:p>
          <a:p>
            <a:pPr lvl="2"/>
            <a:r>
              <a:rPr lang="en-US" altLang="ko-KR" dirty="0"/>
              <a:t>third level</a:t>
            </a:r>
          </a:p>
          <a:p>
            <a:pPr lvl="3"/>
            <a:r>
              <a:rPr lang="en-US" altLang="ko-KR" dirty="0"/>
              <a:t>fourth level</a:t>
            </a:r>
          </a:p>
          <a:p>
            <a:pPr lvl="0"/>
            <a:r>
              <a:rPr lang="en-US" altLang="ko-KR" dirty="0"/>
              <a:t>Second level, etc.</a:t>
            </a:r>
          </a:p>
        </p:txBody>
      </p:sp>
      <p:cxnSp>
        <p:nvCxnSpPr>
          <p:cNvPr id="11" name="직선 연결선 10">
            <a:extLst>
              <a:ext uri="{FF2B5EF4-FFF2-40B4-BE49-F238E27FC236}">
                <a16:creationId xmlns:a16="http://schemas.microsoft.com/office/drawing/2014/main" id="{A9CADA37-7BDD-4B7C-8BAC-B00D343C19E7}"/>
              </a:ext>
            </a:extLst>
          </p:cNvPr>
          <p:cNvCxnSpPr>
            <a:cxnSpLocks/>
          </p:cNvCxnSpPr>
          <p:nvPr userDrawn="1"/>
        </p:nvCxnSpPr>
        <p:spPr>
          <a:xfrm>
            <a:off x="0" y="789000"/>
            <a:ext cx="9144000"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그림 7">
            <a:extLst>
              <a:ext uri="{FF2B5EF4-FFF2-40B4-BE49-F238E27FC236}">
                <a16:creationId xmlns:a16="http://schemas.microsoft.com/office/drawing/2014/main" id="{7591A48D-7862-4BD3-BDC0-4940E5CAC71D}"/>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t="29934" b="31683"/>
          <a:stretch/>
        </p:blipFill>
        <p:spPr>
          <a:xfrm>
            <a:off x="7452032" y="396649"/>
            <a:ext cx="1495572" cy="276754"/>
          </a:xfrm>
          <a:prstGeom prst="rect">
            <a:avLst/>
          </a:prstGeom>
        </p:spPr>
      </p:pic>
      <p:sp>
        <p:nvSpPr>
          <p:cNvPr id="4" name="직사각형 3">
            <a:extLst>
              <a:ext uri="{FF2B5EF4-FFF2-40B4-BE49-F238E27FC236}">
                <a16:creationId xmlns:a16="http://schemas.microsoft.com/office/drawing/2014/main" id="{6617EA2C-9563-3A9C-CD52-0AE019419479}"/>
              </a:ext>
            </a:extLst>
          </p:cNvPr>
          <p:cNvSpPr/>
          <p:nvPr userDrawn="1"/>
        </p:nvSpPr>
        <p:spPr>
          <a:xfrm rot="10800000">
            <a:off x="695077" y="6262962"/>
            <a:ext cx="8448923" cy="46038"/>
          </a:xfrm>
          <a:prstGeom prst="rect">
            <a:avLst/>
          </a:prstGeom>
          <a:gradFill flip="none" rotWithShape="1">
            <a:gsLst>
              <a:gs pos="0">
                <a:srgbClr val="9A1F4E"/>
              </a:gs>
              <a:gs pos="25000">
                <a:srgbClr val="9A1F4E"/>
              </a:gs>
              <a:gs pos="75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pic>
        <p:nvPicPr>
          <p:cNvPr id="5" name="그림 4">
            <a:extLst>
              <a:ext uri="{FF2B5EF4-FFF2-40B4-BE49-F238E27FC236}">
                <a16:creationId xmlns:a16="http://schemas.microsoft.com/office/drawing/2014/main" id="{5BB15DAD-E0C6-A00C-DFBE-C16F6DB13731}"/>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251952" y="6399033"/>
            <a:ext cx="1263900" cy="358297"/>
          </a:xfrm>
          <a:prstGeom prst="rect">
            <a:avLst/>
          </a:prstGeom>
        </p:spPr>
      </p:pic>
      <p:sp>
        <p:nvSpPr>
          <p:cNvPr id="6" name="슬라이드 번호 개체 틀 5">
            <a:extLst>
              <a:ext uri="{FF2B5EF4-FFF2-40B4-BE49-F238E27FC236}">
                <a16:creationId xmlns:a16="http://schemas.microsoft.com/office/drawing/2014/main" id="{4C4BDD22-E678-EB87-D6D2-EB743F53AA76}"/>
              </a:ext>
            </a:extLst>
          </p:cNvPr>
          <p:cNvSpPr txBox="1">
            <a:spLocks/>
          </p:cNvSpPr>
          <p:nvPr userDrawn="1"/>
        </p:nvSpPr>
        <p:spPr>
          <a:xfrm>
            <a:off x="8077200" y="6459538"/>
            <a:ext cx="949569" cy="328612"/>
          </a:xfrm>
          <a:prstGeom prst="rect">
            <a:avLst/>
          </a:prstGeom>
        </p:spPr>
        <p:txBody>
          <a:bodyPr/>
          <a:lstStyle>
            <a:lvl1pPr algn="r">
              <a:defRPr sz="1100">
                <a:solidFill>
                  <a:schemeClr val="tx1">
                    <a:alpha val="50000"/>
                  </a:schemeClr>
                </a:solidFill>
                <a:latin typeface="Arial Black" pitchFamily="34" charset="0"/>
                <a:ea typeface="HY헤드라인M" pitchFamily="18" charset="-127"/>
              </a:defRPr>
            </a:lvl1pPr>
          </a:lstStyle>
          <a:p>
            <a:pPr fontAlgn="auto">
              <a:spcBef>
                <a:spcPts val="0"/>
              </a:spcBef>
              <a:spcAft>
                <a:spcPts val="0"/>
              </a:spcAft>
              <a:buClrTx/>
              <a:buFontTx/>
              <a:buNone/>
              <a:defRPr/>
            </a:pPr>
            <a:fld id="{90FC0BDF-B890-41DA-9838-AE8FE480B3D1}" type="slidenum">
              <a:rPr kumimoji="0" lang="ko-KR" altLang="en-US" sz="1200" b="0" smtClean="0">
                <a:solidFill>
                  <a:srgbClr val="002060"/>
                </a:solidFill>
                <a:latin typeface="+mn-ea"/>
                <a:ea typeface="+mn-ea"/>
              </a:rPr>
              <a:pPr fontAlgn="auto">
                <a:spcBef>
                  <a:spcPts val="0"/>
                </a:spcBef>
                <a:spcAft>
                  <a:spcPts val="0"/>
                </a:spcAft>
                <a:buClrTx/>
                <a:buFontTx/>
                <a:buNone/>
                <a:defRPr/>
              </a:pPr>
              <a:t>‹#›</a:t>
            </a:fld>
            <a:endParaRPr kumimoji="0" lang="en-US" altLang="ko-KR" sz="1200" b="0" dirty="0">
              <a:solidFill>
                <a:srgbClr val="002060"/>
              </a:solidFill>
              <a:latin typeface="+mn-ea"/>
              <a:ea typeface="+mn-ea"/>
            </a:endParaRPr>
          </a:p>
        </p:txBody>
      </p:sp>
    </p:spTree>
    <p:extLst>
      <p:ext uri="{BB962C8B-B14F-4D97-AF65-F5344CB8AC3E}">
        <p14:creationId xmlns:p14="http://schemas.microsoft.com/office/powerpoint/2010/main" val="1240662810"/>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Lst>
  <p:transition/>
  <p:hf hdr="0" ftr="0" dt="0"/>
  <p:txStyles>
    <p:titleStyle>
      <a:lvl1pPr algn="l" defTabSz="597892" rtl="0" eaLnBrk="0" fontAlgn="base" hangingPunct="0">
        <a:spcBef>
          <a:spcPct val="0"/>
        </a:spcBef>
        <a:spcAft>
          <a:spcPct val="0"/>
        </a:spcAft>
        <a:defRPr sz="2400" b="1">
          <a:solidFill>
            <a:schemeClr val="bg1"/>
          </a:solidFill>
          <a:latin typeface="Corbel" panose="020B0503020204020204" pitchFamily="34" charset="0"/>
          <a:ea typeface="+mj-ea"/>
          <a:cs typeface="+mj-cs"/>
        </a:defRPr>
      </a:lvl1pPr>
      <a:lvl2pPr algn="l" defTabSz="597892" rtl="0" eaLnBrk="0" fontAlgn="base" hangingPunct="0">
        <a:spcBef>
          <a:spcPct val="0"/>
        </a:spcBef>
        <a:spcAft>
          <a:spcPct val="0"/>
        </a:spcAft>
        <a:defRPr sz="2031" b="1">
          <a:solidFill>
            <a:schemeClr val="bg1"/>
          </a:solidFill>
          <a:latin typeface="Arial" charset="0"/>
        </a:defRPr>
      </a:lvl2pPr>
      <a:lvl3pPr algn="l" defTabSz="597892" rtl="0" eaLnBrk="0" fontAlgn="base" hangingPunct="0">
        <a:spcBef>
          <a:spcPct val="0"/>
        </a:spcBef>
        <a:spcAft>
          <a:spcPct val="0"/>
        </a:spcAft>
        <a:defRPr sz="2031" b="1">
          <a:solidFill>
            <a:schemeClr val="bg1"/>
          </a:solidFill>
          <a:latin typeface="Arial" charset="0"/>
        </a:defRPr>
      </a:lvl3pPr>
      <a:lvl4pPr algn="l" defTabSz="597892" rtl="0" eaLnBrk="0" fontAlgn="base" hangingPunct="0">
        <a:spcBef>
          <a:spcPct val="0"/>
        </a:spcBef>
        <a:spcAft>
          <a:spcPct val="0"/>
        </a:spcAft>
        <a:defRPr sz="2031" b="1">
          <a:solidFill>
            <a:schemeClr val="bg1"/>
          </a:solidFill>
          <a:latin typeface="Arial" charset="0"/>
        </a:defRPr>
      </a:lvl4pPr>
      <a:lvl5pPr algn="l" defTabSz="597892" rtl="0" eaLnBrk="0" fontAlgn="base" hangingPunct="0">
        <a:spcBef>
          <a:spcPct val="0"/>
        </a:spcBef>
        <a:spcAft>
          <a:spcPct val="0"/>
        </a:spcAft>
        <a:defRPr sz="2031" b="1">
          <a:solidFill>
            <a:schemeClr val="bg1"/>
          </a:solidFill>
          <a:latin typeface="Arial" charset="0"/>
        </a:defRPr>
      </a:lvl5pPr>
      <a:lvl6pPr marL="422041" algn="l" defTabSz="597892" rtl="0" fontAlgn="base">
        <a:spcBef>
          <a:spcPct val="0"/>
        </a:spcBef>
        <a:spcAft>
          <a:spcPct val="0"/>
        </a:spcAft>
        <a:defRPr sz="2031" b="1">
          <a:solidFill>
            <a:schemeClr val="bg1"/>
          </a:solidFill>
          <a:latin typeface="Arial" charset="0"/>
        </a:defRPr>
      </a:lvl6pPr>
      <a:lvl7pPr marL="844083" algn="l" defTabSz="597892" rtl="0" fontAlgn="base">
        <a:spcBef>
          <a:spcPct val="0"/>
        </a:spcBef>
        <a:spcAft>
          <a:spcPct val="0"/>
        </a:spcAft>
        <a:defRPr sz="2031" b="1">
          <a:solidFill>
            <a:schemeClr val="bg1"/>
          </a:solidFill>
          <a:latin typeface="Arial" charset="0"/>
        </a:defRPr>
      </a:lvl7pPr>
      <a:lvl8pPr marL="1266124" algn="l" defTabSz="597892" rtl="0" fontAlgn="base">
        <a:spcBef>
          <a:spcPct val="0"/>
        </a:spcBef>
        <a:spcAft>
          <a:spcPct val="0"/>
        </a:spcAft>
        <a:defRPr sz="2031" b="1">
          <a:solidFill>
            <a:schemeClr val="bg1"/>
          </a:solidFill>
          <a:latin typeface="Arial" charset="0"/>
        </a:defRPr>
      </a:lvl8pPr>
      <a:lvl9pPr marL="1688165" algn="l" defTabSz="597892" rtl="0" fontAlgn="base">
        <a:spcBef>
          <a:spcPct val="0"/>
        </a:spcBef>
        <a:spcAft>
          <a:spcPct val="0"/>
        </a:spcAft>
        <a:defRPr sz="2031" b="1">
          <a:solidFill>
            <a:schemeClr val="bg1"/>
          </a:solidFill>
          <a:latin typeface="Arial" charset="0"/>
        </a:defRPr>
      </a:lvl9pPr>
    </p:titleStyle>
    <p:body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mn-ea"/>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Corbel" panose="020B0503020204020204" pitchFamily="34" charset="0"/>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p:bodyStyle>
    <p:otherStyle>
      <a:defPPr>
        <a:defRPr lang="ko-KR"/>
      </a:defPPr>
      <a:lvl1pPr marL="0" algn="l" defTabSz="844083" rtl="0" eaLnBrk="1" latinLnBrk="1" hangingPunct="1">
        <a:defRPr sz="1662" kern="1200">
          <a:solidFill>
            <a:schemeClr val="tx1"/>
          </a:solidFill>
          <a:latin typeface="+mn-lt"/>
          <a:ea typeface="+mn-ea"/>
          <a:cs typeface="+mn-cs"/>
        </a:defRPr>
      </a:lvl1pPr>
      <a:lvl2pPr marL="422041" algn="l" defTabSz="844083" rtl="0" eaLnBrk="1" latinLnBrk="1" hangingPunct="1">
        <a:defRPr sz="1662" kern="1200">
          <a:solidFill>
            <a:schemeClr val="tx1"/>
          </a:solidFill>
          <a:latin typeface="+mn-lt"/>
          <a:ea typeface="+mn-ea"/>
          <a:cs typeface="+mn-cs"/>
        </a:defRPr>
      </a:lvl2pPr>
      <a:lvl3pPr marL="844083" algn="l" defTabSz="844083" rtl="0" eaLnBrk="1" latinLnBrk="1" hangingPunct="1">
        <a:defRPr sz="1662" kern="1200">
          <a:solidFill>
            <a:schemeClr val="tx1"/>
          </a:solidFill>
          <a:latin typeface="+mn-lt"/>
          <a:ea typeface="+mn-ea"/>
          <a:cs typeface="+mn-cs"/>
        </a:defRPr>
      </a:lvl3pPr>
      <a:lvl4pPr marL="1266124" algn="l" defTabSz="844083" rtl="0" eaLnBrk="1" latinLnBrk="1" hangingPunct="1">
        <a:defRPr sz="1662" kern="1200">
          <a:solidFill>
            <a:schemeClr val="tx1"/>
          </a:solidFill>
          <a:latin typeface="+mn-lt"/>
          <a:ea typeface="+mn-ea"/>
          <a:cs typeface="+mn-cs"/>
        </a:defRPr>
      </a:lvl4pPr>
      <a:lvl5pPr marL="1688165" algn="l" defTabSz="844083" rtl="0" eaLnBrk="1" latinLnBrk="1" hangingPunct="1">
        <a:defRPr sz="1662" kern="1200">
          <a:solidFill>
            <a:schemeClr val="tx1"/>
          </a:solidFill>
          <a:latin typeface="+mn-lt"/>
          <a:ea typeface="+mn-ea"/>
          <a:cs typeface="+mn-cs"/>
        </a:defRPr>
      </a:lvl5pPr>
      <a:lvl6pPr marL="2110207" algn="l" defTabSz="844083" rtl="0" eaLnBrk="1" latinLnBrk="1" hangingPunct="1">
        <a:defRPr sz="1662" kern="1200">
          <a:solidFill>
            <a:schemeClr val="tx1"/>
          </a:solidFill>
          <a:latin typeface="+mn-lt"/>
          <a:ea typeface="+mn-ea"/>
          <a:cs typeface="+mn-cs"/>
        </a:defRPr>
      </a:lvl6pPr>
      <a:lvl7pPr marL="2532248" algn="l" defTabSz="844083" rtl="0" eaLnBrk="1" latinLnBrk="1" hangingPunct="1">
        <a:defRPr sz="1662" kern="1200">
          <a:solidFill>
            <a:schemeClr val="tx1"/>
          </a:solidFill>
          <a:latin typeface="+mn-lt"/>
          <a:ea typeface="+mn-ea"/>
          <a:cs typeface="+mn-cs"/>
        </a:defRPr>
      </a:lvl7pPr>
      <a:lvl8pPr marL="2954289" algn="l" defTabSz="844083" rtl="0" eaLnBrk="1" latinLnBrk="1" hangingPunct="1">
        <a:defRPr sz="1662" kern="1200">
          <a:solidFill>
            <a:schemeClr val="tx1"/>
          </a:solidFill>
          <a:latin typeface="+mn-lt"/>
          <a:ea typeface="+mn-ea"/>
          <a:cs typeface="+mn-cs"/>
        </a:defRPr>
      </a:lvl8pPr>
      <a:lvl9pPr marL="3376331" algn="l" defTabSz="844083" rtl="0" eaLnBrk="1" latinLnBrk="1"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verifiedmarketresearch.com/product/pcb-assembly-market/?utm_source=chatgpt.com" TargetMode="External"/><Relationship Id="rId2" Type="http://schemas.openxmlformats.org/officeDocument/2006/relationships/notesSlide" Target="../notesSlides/notesSlide16.xml"/><Relationship Id="rId1" Type="http://schemas.openxmlformats.org/officeDocument/2006/relationships/slideLayout" Target="../slideLayouts/slideLayout9.xml"/><Relationship Id="rId5" Type="http://schemas.openxmlformats.org/officeDocument/2006/relationships/hyperlink" Target="https://www.mdpi.com/2079-9292/14/6/1104" TargetMode="External"/><Relationship Id="rId4" Type="http://schemas.openxmlformats.org/officeDocument/2006/relationships/hyperlink" Target="https://www.gminsights.com/industry-analysis/printed-circuit-board-assembly-market?utm_source=chatgpt.com"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b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9951C254-D3FE-4F55-B884-40C49A86022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9934" b="31683"/>
          <a:stretch/>
        </p:blipFill>
        <p:spPr>
          <a:xfrm>
            <a:off x="7452032" y="6399033"/>
            <a:ext cx="1444806" cy="267360"/>
          </a:xfrm>
          <a:prstGeom prst="rect">
            <a:avLst/>
          </a:prstGeom>
        </p:spPr>
      </p:pic>
      <p:sp>
        <p:nvSpPr>
          <p:cNvPr id="9" name="TextBox 8">
            <a:extLst>
              <a:ext uri="{FF2B5EF4-FFF2-40B4-BE49-F238E27FC236}">
                <a16:creationId xmlns:a16="http://schemas.microsoft.com/office/drawing/2014/main" id="{CA742296-B25A-27A7-7E69-7939DB0BA19F}"/>
              </a:ext>
            </a:extLst>
          </p:cNvPr>
          <p:cNvSpPr txBox="1"/>
          <p:nvPr/>
        </p:nvSpPr>
        <p:spPr>
          <a:xfrm>
            <a:off x="1016960" y="2193435"/>
            <a:ext cx="7110079" cy="875561"/>
          </a:xfrm>
          <a:prstGeom prst="rect">
            <a:avLst/>
          </a:prstGeom>
          <a:noFill/>
        </p:spPr>
        <p:txBody>
          <a:bodyPr wrap="square">
            <a:spAutoFit/>
          </a:bodyPr>
          <a:lstStyle/>
          <a:p>
            <a:pPr marL="38100" marR="0" indent="0" algn="ctr" fontAlgn="base" latinLnBrk="1">
              <a:lnSpc>
                <a:spcPct val="130000"/>
              </a:lnSpc>
              <a:spcBef>
                <a:spcPts val="0"/>
              </a:spcBef>
              <a:spcAft>
                <a:spcPts val="0"/>
              </a:spcAft>
            </a:pPr>
            <a:r>
              <a:rPr lang="ko-KR" altLang="en-US" sz="4400" b="1" dirty="0">
                <a:solidFill>
                  <a:srgbClr val="002060"/>
                </a:solidFill>
                <a:latin typeface="맑은 고딕" panose="020B0503020000020004" pitchFamily="50" charset="-127"/>
                <a:ea typeface="맑은 고딕" panose="020B0503020000020004" pitchFamily="50" charset="-127"/>
                <a:cs typeface="+mj-cs"/>
              </a:rPr>
              <a:t>프로젝트</a:t>
            </a:r>
            <a:r>
              <a:rPr lang="en-US" altLang="ko-KR" sz="4400" b="1" dirty="0">
                <a:solidFill>
                  <a:srgbClr val="002060"/>
                </a:solidFill>
                <a:latin typeface="맑은 고딕" panose="020B0503020000020004" pitchFamily="50" charset="-127"/>
                <a:ea typeface="맑은 고딕" panose="020B0503020000020004" pitchFamily="50" charset="-127"/>
                <a:cs typeface="+mj-cs"/>
              </a:rPr>
              <a:t> #2 </a:t>
            </a:r>
            <a:r>
              <a:rPr lang="ko-KR" altLang="en-US" sz="4400" b="1" dirty="0">
                <a:solidFill>
                  <a:srgbClr val="002060"/>
                </a:solidFill>
                <a:latin typeface="맑은 고딕" panose="020B0503020000020004" pitchFamily="50" charset="-127"/>
                <a:ea typeface="맑은 고딕" panose="020B0503020000020004" pitchFamily="50" charset="-127"/>
                <a:cs typeface="+mj-cs"/>
              </a:rPr>
              <a:t>발표평가</a:t>
            </a:r>
            <a:endParaRPr lang="en-US" altLang="ko-KR" sz="4400" b="1" dirty="0">
              <a:solidFill>
                <a:srgbClr val="002060"/>
              </a:solidFill>
              <a:latin typeface="맑은 고딕" panose="020B0503020000020004" pitchFamily="50" charset="-127"/>
              <a:ea typeface="맑은 고딕" panose="020B0503020000020004" pitchFamily="50" charset="-127"/>
              <a:cs typeface="+mj-cs"/>
            </a:endParaRPr>
          </a:p>
        </p:txBody>
      </p:sp>
      <p:sp>
        <p:nvSpPr>
          <p:cNvPr id="8" name="Rectangle 3">
            <a:extLst>
              <a:ext uri="{FF2B5EF4-FFF2-40B4-BE49-F238E27FC236}">
                <a16:creationId xmlns:a16="http://schemas.microsoft.com/office/drawing/2014/main" id="{7DA4912B-7505-A2FB-FBB8-4DF4D2A2338F}"/>
              </a:ext>
            </a:extLst>
          </p:cNvPr>
          <p:cNvSpPr txBox="1">
            <a:spLocks noChangeArrowheads="1"/>
          </p:cNvSpPr>
          <p:nvPr/>
        </p:nvSpPr>
        <p:spPr bwMode="auto">
          <a:xfrm>
            <a:off x="1421963" y="4878004"/>
            <a:ext cx="6300072" cy="79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4406" tIns="42203" rIns="84406" bIns="42203" numCol="1" anchor="t" anchorCtr="0" compatLnSpc="1">
            <a:prstTxWarp prst="textNoShape">
              <a:avLst/>
            </a:prstTxWarp>
          </a:bodyPr>
          <a:lstStyle>
            <a:lvl1pPr marL="0" indent="0" algn="l" defTabSz="647700" rtl="0" eaLnBrk="0" fontAlgn="base" hangingPunct="0">
              <a:lnSpc>
                <a:spcPct val="100000"/>
              </a:lnSpc>
              <a:spcBef>
                <a:spcPct val="25000"/>
              </a:spcBef>
              <a:spcAft>
                <a:spcPct val="0"/>
              </a:spcAft>
              <a:buClr>
                <a:srgbClr val="F37121"/>
              </a:buClr>
              <a:buFont typeface="Wingdings" pitchFamily="2" charset="2"/>
              <a:buNone/>
              <a:defRPr sz="1600" b="1">
                <a:solidFill>
                  <a:schemeClr val="bg1"/>
                </a:solidFill>
                <a:latin typeface="+mn-lt"/>
                <a:ea typeface="+mn-ea"/>
                <a:cs typeface="+mn-cs"/>
              </a:defRPr>
            </a:lvl1pPr>
            <a:lvl2pPr marL="444500" indent="-180975" algn="l" defTabSz="647700" rtl="0" eaLnBrk="0" fontAlgn="base" hangingPunct="0">
              <a:lnSpc>
                <a:spcPct val="105000"/>
              </a:lnSpc>
              <a:spcBef>
                <a:spcPct val="5000"/>
              </a:spcBef>
              <a:spcAft>
                <a:spcPct val="0"/>
              </a:spcAft>
              <a:buClr>
                <a:srgbClr val="F37121"/>
              </a:buClr>
              <a:buFont typeface="Arial Unicode MS" pitchFamily="50" charset="-127"/>
              <a:buChar char="–"/>
              <a:defRPr sz="1400">
                <a:solidFill>
                  <a:srgbClr val="000000"/>
                </a:solidFill>
                <a:latin typeface="+mn-lt"/>
              </a:defRPr>
            </a:lvl2pPr>
            <a:lvl3pPr marL="628650" indent="-182563" algn="l" defTabSz="647700" rtl="0" eaLnBrk="0" fontAlgn="base" hangingPunct="0">
              <a:lnSpc>
                <a:spcPct val="108000"/>
              </a:lnSpc>
              <a:spcBef>
                <a:spcPct val="8000"/>
              </a:spcBef>
              <a:spcAft>
                <a:spcPct val="0"/>
              </a:spcAft>
              <a:buClr>
                <a:srgbClr val="F37121"/>
              </a:buClr>
              <a:buFont typeface="Wingdings" pitchFamily="2" charset="2"/>
              <a:buChar char="§"/>
              <a:defRPr sz="1400">
                <a:solidFill>
                  <a:srgbClr val="000000"/>
                </a:solidFill>
                <a:latin typeface="+mn-lt"/>
              </a:defRPr>
            </a:lvl3pPr>
            <a:lvl4pPr marL="811213" indent="-180975" algn="l" defTabSz="647700" rtl="0" eaLnBrk="0" fontAlgn="base" hangingPunct="0">
              <a:lnSpc>
                <a:spcPct val="108000"/>
              </a:lnSpc>
              <a:spcBef>
                <a:spcPct val="8000"/>
              </a:spcBef>
              <a:spcAft>
                <a:spcPct val="0"/>
              </a:spcAft>
              <a:buClr>
                <a:srgbClr val="F37121"/>
              </a:buClr>
              <a:buFont typeface="Arial" pitchFamily="34" charset="0"/>
              <a:buChar char="-"/>
              <a:defRPr sz="1400">
                <a:solidFill>
                  <a:srgbClr val="000000"/>
                </a:solidFill>
                <a:latin typeface="+mn-lt"/>
              </a:defRPr>
            </a:lvl4pPr>
            <a:lvl5pPr marL="993775" indent="-180975" algn="l" defTabSz="647700" rtl="0" eaLnBrk="0" fontAlgn="base" hangingPunct="0">
              <a:lnSpc>
                <a:spcPct val="108000"/>
              </a:lnSpc>
              <a:spcBef>
                <a:spcPct val="8000"/>
              </a:spcBef>
              <a:spcAft>
                <a:spcPct val="0"/>
              </a:spcAft>
              <a:buClr>
                <a:srgbClr val="F37121"/>
              </a:buClr>
              <a:buFont typeface="Wingdings" pitchFamily="2" charset="2"/>
              <a:buChar char="§"/>
              <a:defRPr sz="1400">
                <a:solidFill>
                  <a:srgbClr val="000000"/>
                </a:solidFill>
                <a:latin typeface="+mn-lt"/>
              </a:defRPr>
            </a:lvl5pPr>
            <a:lvl6pPr marL="1450975" indent="-180975" algn="l" defTabSz="647700" rtl="0" fontAlgn="base">
              <a:lnSpc>
                <a:spcPct val="108000"/>
              </a:lnSpc>
              <a:spcBef>
                <a:spcPct val="8000"/>
              </a:spcBef>
              <a:spcAft>
                <a:spcPct val="0"/>
              </a:spcAft>
              <a:buClr>
                <a:srgbClr val="F37121"/>
              </a:buClr>
              <a:buFont typeface="Wingdings" pitchFamily="2" charset="2"/>
              <a:buChar char="§"/>
              <a:defRPr sz="1400">
                <a:solidFill>
                  <a:srgbClr val="000000"/>
                </a:solidFill>
                <a:latin typeface="+mn-lt"/>
              </a:defRPr>
            </a:lvl6pPr>
            <a:lvl7pPr marL="1908175" indent="-180975" algn="l" defTabSz="647700" rtl="0" fontAlgn="base">
              <a:lnSpc>
                <a:spcPct val="108000"/>
              </a:lnSpc>
              <a:spcBef>
                <a:spcPct val="8000"/>
              </a:spcBef>
              <a:spcAft>
                <a:spcPct val="0"/>
              </a:spcAft>
              <a:buClr>
                <a:srgbClr val="F37121"/>
              </a:buClr>
              <a:buFont typeface="Wingdings" pitchFamily="2" charset="2"/>
              <a:buChar char="§"/>
              <a:defRPr sz="1400">
                <a:solidFill>
                  <a:srgbClr val="000000"/>
                </a:solidFill>
                <a:latin typeface="+mn-lt"/>
              </a:defRPr>
            </a:lvl7pPr>
            <a:lvl8pPr marL="2365375" indent="-180975" algn="l" defTabSz="647700" rtl="0" fontAlgn="base">
              <a:lnSpc>
                <a:spcPct val="108000"/>
              </a:lnSpc>
              <a:spcBef>
                <a:spcPct val="8000"/>
              </a:spcBef>
              <a:spcAft>
                <a:spcPct val="0"/>
              </a:spcAft>
              <a:buClr>
                <a:srgbClr val="F37121"/>
              </a:buClr>
              <a:buFont typeface="Wingdings" pitchFamily="2" charset="2"/>
              <a:buChar char="§"/>
              <a:defRPr sz="1400">
                <a:solidFill>
                  <a:srgbClr val="000000"/>
                </a:solidFill>
                <a:latin typeface="+mn-lt"/>
              </a:defRPr>
            </a:lvl8pPr>
            <a:lvl9pPr marL="2822575" indent="-180975" algn="l" defTabSz="647700" rtl="0" fontAlgn="base">
              <a:lnSpc>
                <a:spcPct val="108000"/>
              </a:lnSpc>
              <a:spcBef>
                <a:spcPct val="8000"/>
              </a:spcBef>
              <a:spcAft>
                <a:spcPct val="0"/>
              </a:spcAft>
              <a:buClr>
                <a:srgbClr val="F37121"/>
              </a:buClr>
              <a:buFont typeface="Wingdings" pitchFamily="2" charset="2"/>
              <a:buChar char="§"/>
              <a:defRPr sz="1400">
                <a:solidFill>
                  <a:srgbClr val="000000"/>
                </a:solidFill>
                <a:latin typeface="+mn-lt"/>
              </a:defRPr>
            </a:lvl9pPr>
          </a:lstStyle>
          <a:p>
            <a:pPr algn="ctr" eaLnBrk="1" hangingPunct="1"/>
            <a:r>
              <a:rPr lang="en-US" altLang="ko-KR" b="0" dirty="0">
                <a:solidFill>
                  <a:srgbClr val="002060"/>
                </a:solidFill>
                <a:latin typeface="맑은 고딕" pitchFamily="50" charset="-127"/>
                <a:ea typeface="맑은 고딕" pitchFamily="50" charset="-127"/>
              </a:rPr>
              <a:t>[5</a:t>
            </a:r>
            <a:r>
              <a:rPr lang="ko-KR" altLang="en-US" b="0" dirty="0">
                <a:solidFill>
                  <a:srgbClr val="002060"/>
                </a:solidFill>
                <a:latin typeface="맑은 고딕" pitchFamily="50" charset="-127"/>
                <a:ea typeface="맑은 고딕" pitchFamily="50" charset="-127"/>
              </a:rPr>
              <a:t>조</a:t>
            </a:r>
            <a:r>
              <a:rPr lang="en-US" altLang="ko-KR" b="0" dirty="0">
                <a:solidFill>
                  <a:srgbClr val="002060"/>
                </a:solidFill>
                <a:latin typeface="맑은 고딕" pitchFamily="50" charset="-127"/>
                <a:ea typeface="맑은 고딕" pitchFamily="50" charset="-127"/>
              </a:rPr>
              <a:t>] </a:t>
            </a:r>
            <a:r>
              <a:rPr lang="ko-KR" altLang="en-US" b="0" dirty="0" err="1">
                <a:solidFill>
                  <a:srgbClr val="002060"/>
                </a:solidFill>
                <a:latin typeface="맑은 고딕" pitchFamily="50" charset="-127"/>
                <a:ea typeface="맑은 고딕" pitchFamily="50" charset="-127"/>
              </a:rPr>
              <a:t>김연지</a:t>
            </a:r>
            <a:r>
              <a:rPr lang="en-US" altLang="ko-KR" b="0" dirty="0">
                <a:solidFill>
                  <a:srgbClr val="002060"/>
                </a:solidFill>
                <a:latin typeface="맑은 고딕" pitchFamily="50" charset="-127"/>
                <a:ea typeface="맑은 고딕" pitchFamily="50" charset="-127"/>
              </a:rPr>
              <a:t>(</a:t>
            </a:r>
            <a:r>
              <a:rPr lang="ko-KR" altLang="en-US" b="0" dirty="0">
                <a:solidFill>
                  <a:srgbClr val="002060"/>
                </a:solidFill>
                <a:latin typeface="맑은 고딕" pitchFamily="50" charset="-127"/>
                <a:ea typeface="맑은 고딕" pitchFamily="50" charset="-127"/>
              </a:rPr>
              <a:t>팀장</a:t>
            </a:r>
            <a:r>
              <a:rPr lang="en-US" altLang="ko-KR" b="0" dirty="0">
                <a:solidFill>
                  <a:srgbClr val="002060"/>
                </a:solidFill>
                <a:latin typeface="맑은 고딕" pitchFamily="50" charset="-127"/>
                <a:ea typeface="맑은 고딕" pitchFamily="50" charset="-127"/>
              </a:rPr>
              <a:t>), </a:t>
            </a:r>
            <a:r>
              <a:rPr lang="ko-KR" altLang="en-US" b="0" dirty="0">
                <a:solidFill>
                  <a:srgbClr val="002060"/>
                </a:solidFill>
                <a:latin typeface="맑은 고딕" pitchFamily="50" charset="-127"/>
                <a:ea typeface="맑은 고딕" pitchFamily="50" charset="-127"/>
              </a:rPr>
              <a:t>장욱진</a:t>
            </a:r>
            <a:endParaRPr lang="en-US" altLang="ko-KR" b="0" dirty="0">
              <a:solidFill>
                <a:srgbClr val="002060"/>
              </a:solidFill>
              <a:latin typeface="맑은 고딕" pitchFamily="50" charset="-127"/>
              <a:ea typeface="맑은 고딕" pitchFamily="50" charset="-127"/>
            </a:endParaRPr>
          </a:p>
          <a:p>
            <a:pPr algn="ctr" eaLnBrk="1" hangingPunct="1"/>
            <a:r>
              <a:rPr lang="en-US" altLang="ko-KR" b="0" dirty="0">
                <a:solidFill>
                  <a:srgbClr val="002060"/>
                </a:solidFill>
                <a:latin typeface="맑은 고딕" pitchFamily="50" charset="-127"/>
                <a:ea typeface="맑은 고딕" pitchFamily="50" charset="-127"/>
              </a:rPr>
              <a:t>kyj23520@naver.com, jangwj92@cbnu.ac.kr</a:t>
            </a:r>
          </a:p>
          <a:p>
            <a:pPr algn="ctr" eaLnBrk="1" hangingPunct="1"/>
            <a:r>
              <a:rPr lang="ko-KR" altLang="en-US" b="0" dirty="0">
                <a:solidFill>
                  <a:srgbClr val="002060"/>
                </a:solidFill>
                <a:latin typeface="맑은 고딕" pitchFamily="50" charset="-127"/>
                <a:ea typeface="맑은 고딕" pitchFamily="50" charset="-127"/>
              </a:rPr>
              <a:t>충</a:t>
            </a:r>
            <a:r>
              <a:rPr lang="ko-KR" altLang="en-US" b="0" dirty="0">
                <a:solidFill>
                  <a:srgbClr val="002060"/>
                </a:solidFill>
                <a:latin typeface="맑은 고딕" pitchFamily="50" charset="-127"/>
              </a:rPr>
              <a:t>북대학교 산업인공지능학과</a:t>
            </a:r>
            <a:endParaRPr lang="en-GB" altLang="ko-KR" b="0" dirty="0">
              <a:solidFill>
                <a:srgbClr val="002060"/>
              </a:solidFill>
              <a:latin typeface="맑은 고딕" pitchFamily="50" charset="-127"/>
              <a:ea typeface="맑은 고딕" pitchFamily="50" charset="-127"/>
            </a:endParaRPr>
          </a:p>
          <a:p>
            <a:pPr algn="ctr" eaLnBrk="1" hangingPunct="1"/>
            <a:endParaRPr lang="en-GB" altLang="ko-KR" b="0" dirty="0">
              <a:solidFill>
                <a:srgbClr val="002060"/>
              </a:solidFill>
              <a:latin typeface="맑은 고딕" pitchFamily="50" charset="-127"/>
              <a:ea typeface="맑은 고딕" pitchFamily="50" charset="-127"/>
            </a:endParaRPr>
          </a:p>
        </p:txBody>
      </p:sp>
      <p:sp>
        <p:nvSpPr>
          <p:cNvPr id="2" name="TextBox 1">
            <a:extLst>
              <a:ext uri="{FF2B5EF4-FFF2-40B4-BE49-F238E27FC236}">
                <a16:creationId xmlns:a16="http://schemas.microsoft.com/office/drawing/2014/main" id="{25D12AAC-3E69-1D46-503B-5B89E4C8F6DA}"/>
              </a:ext>
            </a:extLst>
          </p:cNvPr>
          <p:cNvSpPr txBox="1"/>
          <p:nvPr/>
        </p:nvSpPr>
        <p:spPr>
          <a:xfrm>
            <a:off x="656956" y="3068996"/>
            <a:ext cx="7830088" cy="999697"/>
          </a:xfrm>
          <a:prstGeom prst="rect">
            <a:avLst/>
          </a:prstGeom>
          <a:noFill/>
        </p:spPr>
        <p:txBody>
          <a:bodyPr wrap="square">
            <a:spAutoFit/>
          </a:bodyPr>
          <a:lstStyle/>
          <a:p>
            <a:pPr marL="38100" marR="0" indent="0" algn="ctr" fontAlgn="base" latinLnBrk="1">
              <a:lnSpc>
                <a:spcPct val="130000"/>
              </a:lnSpc>
              <a:spcBef>
                <a:spcPts val="0"/>
              </a:spcBef>
              <a:spcAft>
                <a:spcPts val="0"/>
              </a:spcAft>
            </a:pPr>
            <a:r>
              <a:rPr lang="en-US" altLang="ko-KR" sz="2400" b="1" dirty="0">
                <a:solidFill>
                  <a:schemeClr val="bg1">
                    <a:lumMod val="50000"/>
                  </a:schemeClr>
                </a:solidFill>
                <a:latin typeface="맑은 고딕" panose="020B0503020000020004" pitchFamily="50" charset="-127"/>
                <a:ea typeface="맑은 고딕" panose="020B0503020000020004" pitchFamily="50" charset="-127"/>
                <a:cs typeface="+mj-cs"/>
              </a:rPr>
              <a:t>SMT </a:t>
            </a:r>
            <a:r>
              <a:rPr lang="ko-KR" altLang="en-US" sz="2400" b="1" dirty="0">
                <a:solidFill>
                  <a:schemeClr val="bg1">
                    <a:lumMod val="50000"/>
                  </a:schemeClr>
                </a:solidFill>
                <a:latin typeface="맑은 고딕" panose="020B0503020000020004" pitchFamily="50" charset="-127"/>
                <a:ea typeface="맑은 고딕" panose="020B0503020000020004" pitchFamily="50" charset="-127"/>
                <a:cs typeface="+mj-cs"/>
              </a:rPr>
              <a:t>공정의 주요 불량 검출을 위한 </a:t>
            </a:r>
            <a:endParaRPr lang="en-US" altLang="ko-KR" sz="2400" b="1" dirty="0">
              <a:solidFill>
                <a:schemeClr val="bg1">
                  <a:lumMod val="50000"/>
                </a:schemeClr>
              </a:solidFill>
              <a:latin typeface="맑은 고딕" panose="020B0503020000020004" pitchFamily="50" charset="-127"/>
              <a:ea typeface="맑은 고딕" panose="020B0503020000020004" pitchFamily="50" charset="-127"/>
              <a:cs typeface="+mj-cs"/>
            </a:endParaRPr>
          </a:p>
          <a:p>
            <a:pPr marL="38100" marR="0" indent="0" algn="ctr" fontAlgn="base" latinLnBrk="1">
              <a:lnSpc>
                <a:spcPct val="130000"/>
              </a:lnSpc>
              <a:spcBef>
                <a:spcPts val="0"/>
              </a:spcBef>
              <a:spcAft>
                <a:spcPts val="0"/>
              </a:spcAft>
            </a:pPr>
            <a:r>
              <a:rPr lang="ko-KR" altLang="en-US" sz="2400" b="1" dirty="0">
                <a:solidFill>
                  <a:schemeClr val="bg1">
                    <a:lumMod val="50000"/>
                  </a:schemeClr>
                </a:solidFill>
                <a:latin typeface="맑은 고딕" panose="020B0503020000020004" pitchFamily="50" charset="-127"/>
                <a:ea typeface="맑은 고딕" panose="020B0503020000020004" pitchFamily="50" charset="-127"/>
                <a:cs typeface="+mj-cs"/>
              </a:rPr>
              <a:t>딥러닝 방법 연구</a:t>
            </a:r>
          </a:p>
        </p:txBody>
      </p:sp>
      <p:sp>
        <p:nvSpPr>
          <p:cNvPr id="5" name="사각형: 둥근 모서리 4">
            <a:extLst>
              <a:ext uri="{FF2B5EF4-FFF2-40B4-BE49-F238E27FC236}">
                <a16:creationId xmlns:a16="http://schemas.microsoft.com/office/drawing/2014/main" id="{C571C43D-1094-CBC8-93A7-E64A401C7D9C}"/>
              </a:ext>
            </a:extLst>
          </p:cNvPr>
          <p:cNvSpPr/>
          <p:nvPr/>
        </p:nvSpPr>
        <p:spPr bwMode="auto">
          <a:xfrm>
            <a:off x="115260" y="102298"/>
            <a:ext cx="2678427" cy="270003"/>
          </a:xfrm>
          <a:prstGeom prst="roundRect">
            <a:avLst>
              <a:gd name="adj" fmla="val 50000"/>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ko-KR" altLang="en-US" sz="1200" b="1" i="0" u="none" strike="noStrike" cap="none" normalizeH="0" baseline="0" dirty="0" err="1">
                <a:ln>
                  <a:noFill/>
                </a:ln>
                <a:solidFill>
                  <a:schemeClr val="bg1"/>
                </a:solidFill>
                <a:effectLst/>
                <a:latin typeface="+mn-ea"/>
              </a:rPr>
              <a:t>지능화캡스톤프로젝트</a:t>
            </a:r>
            <a:r>
              <a:rPr kumimoji="0" lang="ko-KR" altLang="en-US" sz="1200" b="1" i="0" u="none" strike="noStrike" cap="none" normalizeH="0" baseline="0" dirty="0">
                <a:ln>
                  <a:noFill/>
                </a:ln>
                <a:solidFill>
                  <a:schemeClr val="bg1"/>
                </a:solidFill>
                <a:effectLst/>
                <a:latin typeface="+mn-ea"/>
              </a:rPr>
              <a:t> </a:t>
            </a:r>
            <a:r>
              <a:rPr kumimoji="0" lang="en-US" altLang="ko-KR" sz="1200" b="1" i="0" u="none" strike="noStrike" cap="none" normalizeH="0" baseline="0" dirty="0">
                <a:ln>
                  <a:noFill/>
                </a:ln>
                <a:solidFill>
                  <a:schemeClr val="bg1"/>
                </a:solidFill>
                <a:effectLst/>
                <a:latin typeface="+mn-ea"/>
              </a:rPr>
              <a:t>#</a:t>
            </a:r>
            <a:r>
              <a:rPr lang="en-US" altLang="ko-KR" sz="1200" b="1" dirty="0">
                <a:solidFill>
                  <a:schemeClr val="bg1"/>
                </a:solidFill>
                <a:latin typeface="+mn-ea"/>
              </a:rPr>
              <a:t>2 </a:t>
            </a:r>
            <a:r>
              <a:rPr kumimoji="0" lang="ko-KR" altLang="en-US" sz="1200" b="1" i="0" u="none" strike="noStrike" cap="none" normalizeH="0" baseline="0" dirty="0">
                <a:ln>
                  <a:noFill/>
                </a:ln>
                <a:solidFill>
                  <a:schemeClr val="bg1"/>
                </a:solidFill>
                <a:effectLst/>
                <a:latin typeface="+mn-ea"/>
              </a:rPr>
              <a:t>발표평가</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6DD1D-661D-F5F7-FAD1-9AE73AF33C25}"/>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929D7006-D4E7-9626-E42C-E6528B96891B}"/>
              </a:ext>
            </a:extLst>
          </p:cNvPr>
          <p:cNvSpPr>
            <a:spLocks noGrp="1"/>
          </p:cNvSpPr>
          <p:nvPr>
            <p:ph type="title"/>
          </p:nvPr>
        </p:nvSpPr>
        <p:spPr/>
        <p:txBody>
          <a:bodyPr/>
          <a:lstStyle/>
          <a:p>
            <a:r>
              <a:rPr lang="ko-KR" altLang="en-US" dirty="0"/>
              <a:t>서론 </a:t>
            </a:r>
            <a:r>
              <a:rPr lang="en-US" altLang="ko-KR" dirty="0"/>
              <a:t>(Introduction)</a:t>
            </a:r>
            <a:endParaRPr lang="ko-KR" altLang="en-US" dirty="0"/>
          </a:p>
        </p:txBody>
      </p:sp>
      <p:sp>
        <p:nvSpPr>
          <p:cNvPr id="4" name="Rectangle 3">
            <a:extLst>
              <a:ext uri="{FF2B5EF4-FFF2-40B4-BE49-F238E27FC236}">
                <a16:creationId xmlns:a16="http://schemas.microsoft.com/office/drawing/2014/main" id="{AE03E1FD-924F-EC0E-CCBD-A15FB9272386}"/>
              </a:ext>
            </a:extLst>
          </p:cNvPr>
          <p:cNvSpPr txBox="1">
            <a:spLocks noChangeArrowheads="1"/>
          </p:cNvSpPr>
          <p:nvPr/>
        </p:nvSpPr>
        <p:spPr bwMode="auto">
          <a:xfrm>
            <a:off x="203398" y="998973"/>
            <a:ext cx="8312034" cy="1480342"/>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spAutoFit/>
          </a:bodyPr>
          <a:lst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맑은 고딕" panose="020B0503020000020004" pitchFamily="50" charset="-127"/>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ea typeface="맑은 고딕" panose="020B0503020000020004" pitchFamily="50" charset="-127"/>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ea typeface="맑은 고딕" panose="020B0503020000020004" pitchFamily="50" charset="-127"/>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ea typeface="맑은 고딕" panose="020B0503020000020004" pitchFamily="50" charset="-127"/>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맑은 고딕" panose="020B0503020000020004" pitchFamily="50" charset="-127"/>
                <a:ea typeface="맑은 고딕" panose="020B0503020000020004" pitchFamily="50" charset="-127"/>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a:lstStyle>
          <a:p>
            <a:pPr>
              <a:lnSpc>
                <a:spcPct val="130000"/>
              </a:lnSpc>
              <a:spcBef>
                <a:spcPts val="600"/>
              </a:spcBef>
            </a:pPr>
            <a:r>
              <a:rPr lang="ko-KR" altLang="en-US" sz="1800" kern="0" dirty="0">
                <a:solidFill>
                  <a:schemeClr val="accent1">
                    <a:lumMod val="75000"/>
                  </a:schemeClr>
                </a:solidFill>
                <a:latin typeface="+mn-ea"/>
                <a:ea typeface="+mn-ea"/>
              </a:rPr>
              <a:t>연구 목적 및 범위</a:t>
            </a:r>
            <a:endParaRPr lang="en-US" altLang="ko-KR" sz="1800" kern="0" dirty="0">
              <a:solidFill>
                <a:schemeClr val="accent1">
                  <a:lumMod val="75000"/>
                </a:schemeClr>
              </a:solidFill>
              <a:latin typeface="+mn-ea"/>
              <a:ea typeface="+mn-ea"/>
            </a:endParaRPr>
          </a:p>
          <a:p>
            <a:pPr marL="243260" lvl="1" indent="0">
              <a:lnSpc>
                <a:spcPct val="130000"/>
              </a:lnSpc>
              <a:spcBef>
                <a:spcPts val="600"/>
              </a:spcBef>
              <a:buNone/>
            </a:pPr>
            <a:r>
              <a:rPr lang="en-US" altLang="ko-KR" sz="1600" kern="0" dirty="0">
                <a:solidFill>
                  <a:schemeClr val="tx1"/>
                </a:solidFill>
                <a:latin typeface="+mn-ea"/>
                <a:ea typeface="+mn-ea"/>
              </a:rPr>
              <a:t>2) </a:t>
            </a:r>
            <a:r>
              <a:rPr lang="ko-KR" altLang="en-US" sz="1600" kern="0" dirty="0">
                <a:solidFill>
                  <a:schemeClr val="tx1"/>
                </a:solidFill>
                <a:latin typeface="+mn-ea"/>
                <a:ea typeface="+mn-ea"/>
              </a:rPr>
              <a:t>연구 범위</a:t>
            </a:r>
            <a:endParaRPr lang="en-US" altLang="ko-KR" sz="1600" kern="0" dirty="0">
              <a:solidFill>
                <a:schemeClr val="tx1"/>
              </a:solidFill>
              <a:latin typeface="+mn-ea"/>
              <a:ea typeface="+mn-ea"/>
            </a:endParaRPr>
          </a:p>
          <a:p>
            <a:pPr marL="243260" lvl="1" indent="0">
              <a:lnSpc>
                <a:spcPct val="130000"/>
              </a:lnSpc>
              <a:spcBef>
                <a:spcPts val="600"/>
              </a:spcBef>
              <a:buNone/>
            </a:pPr>
            <a:r>
              <a:rPr lang="en-US" altLang="ko-KR" sz="1600" kern="0" dirty="0">
                <a:solidFill>
                  <a:schemeClr val="tx1"/>
                </a:solidFill>
                <a:latin typeface="+mn-ea"/>
                <a:ea typeface="+mn-ea"/>
              </a:rPr>
              <a:t>   </a:t>
            </a:r>
            <a:r>
              <a:rPr lang="en-US" altLang="ko-KR" sz="1500" kern="0" dirty="0">
                <a:solidFill>
                  <a:schemeClr val="tx1"/>
                </a:solidFill>
                <a:latin typeface="+mn-ea"/>
                <a:ea typeface="+mn-ea"/>
              </a:rPr>
              <a:t>(2) YOLOv11 </a:t>
            </a:r>
            <a:r>
              <a:rPr lang="ko-KR" altLang="en-US" sz="1500" kern="0" dirty="0">
                <a:solidFill>
                  <a:schemeClr val="tx1"/>
                </a:solidFill>
                <a:latin typeface="+mn-ea"/>
                <a:ea typeface="+mn-ea"/>
              </a:rPr>
              <a:t>및 </a:t>
            </a:r>
            <a:r>
              <a:rPr lang="en-US" altLang="ko-KR" sz="1500" kern="0" dirty="0">
                <a:solidFill>
                  <a:schemeClr val="tx1"/>
                </a:solidFill>
                <a:latin typeface="+mn-ea"/>
                <a:ea typeface="+mn-ea"/>
              </a:rPr>
              <a:t>RT-DETR</a:t>
            </a:r>
            <a:r>
              <a:rPr lang="ko-KR" altLang="en-US" sz="1500" kern="0" dirty="0">
                <a:solidFill>
                  <a:schemeClr val="tx1"/>
                </a:solidFill>
                <a:latin typeface="+mn-ea"/>
                <a:ea typeface="+mn-ea"/>
              </a:rPr>
              <a:t>을 활용한 불량 검출 모델 구현</a:t>
            </a:r>
            <a:endParaRPr lang="en-US" altLang="ko-KR" sz="1500" kern="0" dirty="0">
              <a:solidFill>
                <a:schemeClr val="tx1"/>
              </a:solidFill>
              <a:latin typeface="+mn-ea"/>
              <a:ea typeface="+mn-ea"/>
            </a:endParaRPr>
          </a:p>
          <a:p>
            <a:pPr marL="806450" lvl="2" indent="-179388">
              <a:lnSpc>
                <a:spcPct val="130000"/>
              </a:lnSpc>
              <a:spcBef>
                <a:spcPts val="600"/>
              </a:spcBef>
              <a:buFont typeface="Wingdings" panose="05000000000000000000" pitchFamily="2" charset="2"/>
              <a:buChar char="§"/>
            </a:pPr>
            <a:r>
              <a:rPr lang="en-US" altLang="ko-KR" sz="1400" kern="0" dirty="0">
                <a:solidFill>
                  <a:schemeClr val="tx1"/>
                </a:solidFill>
                <a:latin typeface="+mn-ea"/>
                <a:ea typeface="+mn-ea"/>
              </a:rPr>
              <a:t>SMT </a:t>
            </a:r>
            <a:r>
              <a:rPr lang="ko-KR" altLang="en-US" sz="1400" kern="0" dirty="0">
                <a:solidFill>
                  <a:schemeClr val="tx1"/>
                </a:solidFill>
                <a:latin typeface="+mn-ea"/>
                <a:ea typeface="+mn-ea"/>
              </a:rPr>
              <a:t>공정에서 발생하는 다양한 불량 유형 중</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주요 불량 </a:t>
            </a:r>
            <a:r>
              <a:rPr lang="en-US" altLang="ko-KR" sz="1400" kern="0" dirty="0">
                <a:solidFill>
                  <a:schemeClr val="tx1"/>
                </a:solidFill>
                <a:latin typeface="+mn-ea"/>
                <a:ea typeface="+mn-ea"/>
              </a:rPr>
              <a:t>7</a:t>
            </a:r>
            <a:r>
              <a:rPr lang="ko-KR" altLang="en-US" sz="1400" kern="0" dirty="0">
                <a:solidFill>
                  <a:schemeClr val="tx1"/>
                </a:solidFill>
                <a:latin typeface="+mn-ea"/>
                <a:ea typeface="+mn-ea"/>
              </a:rPr>
              <a:t>가지를 선정하여 이미지를 수집</a:t>
            </a:r>
            <a:endParaRPr lang="en-US" altLang="ko-KR" sz="1400" kern="0" dirty="0">
              <a:solidFill>
                <a:schemeClr val="tx1"/>
              </a:solidFill>
              <a:latin typeface="+mn-ea"/>
              <a:ea typeface="+mn-ea"/>
            </a:endParaRPr>
          </a:p>
        </p:txBody>
      </p:sp>
    </p:spTree>
    <p:extLst>
      <p:ext uri="{BB962C8B-B14F-4D97-AF65-F5344CB8AC3E}">
        <p14:creationId xmlns:p14="http://schemas.microsoft.com/office/powerpoint/2010/main" val="90651559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73056-7917-88E3-368D-D2206981B7B3}"/>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C604784C-4F42-B210-3BC3-847249129F5C}"/>
              </a:ext>
            </a:extLst>
          </p:cNvPr>
          <p:cNvSpPr>
            <a:spLocks noGrp="1"/>
          </p:cNvSpPr>
          <p:nvPr>
            <p:ph type="title"/>
          </p:nvPr>
        </p:nvSpPr>
        <p:spPr/>
        <p:txBody>
          <a:bodyPr/>
          <a:lstStyle/>
          <a:p>
            <a:r>
              <a:rPr lang="ko-KR" altLang="en-US" dirty="0"/>
              <a:t>서론 </a:t>
            </a:r>
            <a:r>
              <a:rPr lang="en-US" altLang="ko-KR" dirty="0"/>
              <a:t>(Introduction)</a:t>
            </a:r>
            <a:endParaRPr lang="ko-KR" altLang="en-US" dirty="0"/>
          </a:p>
        </p:txBody>
      </p:sp>
      <p:sp>
        <p:nvSpPr>
          <p:cNvPr id="4" name="Rectangle 3">
            <a:extLst>
              <a:ext uri="{FF2B5EF4-FFF2-40B4-BE49-F238E27FC236}">
                <a16:creationId xmlns:a16="http://schemas.microsoft.com/office/drawing/2014/main" id="{F6140D30-18A1-794E-D70B-8514F571D0D0}"/>
              </a:ext>
            </a:extLst>
          </p:cNvPr>
          <p:cNvSpPr txBox="1">
            <a:spLocks noChangeArrowheads="1"/>
          </p:cNvSpPr>
          <p:nvPr/>
        </p:nvSpPr>
        <p:spPr bwMode="auto">
          <a:xfrm>
            <a:off x="203398" y="998973"/>
            <a:ext cx="8312034" cy="1480342"/>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spAutoFit/>
          </a:bodyPr>
          <a:lst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맑은 고딕" panose="020B0503020000020004" pitchFamily="50" charset="-127"/>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ea typeface="맑은 고딕" panose="020B0503020000020004" pitchFamily="50" charset="-127"/>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ea typeface="맑은 고딕" panose="020B0503020000020004" pitchFamily="50" charset="-127"/>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ea typeface="맑은 고딕" panose="020B0503020000020004" pitchFamily="50" charset="-127"/>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맑은 고딕" panose="020B0503020000020004" pitchFamily="50" charset="-127"/>
                <a:ea typeface="맑은 고딕" panose="020B0503020000020004" pitchFamily="50" charset="-127"/>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a:lstStyle>
          <a:p>
            <a:pPr>
              <a:lnSpc>
                <a:spcPct val="130000"/>
              </a:lnSpc>
              <a:spcBef>
                <a:spcPts val="600"/>
              </a:spcBef>
            </a:pPr>
            <a:r>
              <a:rPr lang="ko-KR" altLang="en-US" sz="1800" kern="0" dirty="0">
                <a:solidFill>
                  <a:schemeClr val="accent1">
                    <a:lumMod val="75000"/>
                  </a:schemeClr>
                </a:solidFill>
                <a:latin typeface="+mn-ea"/>
                <a:ea typeface="+mn-ea"/>
              </a:rPr>
              <a:t>연구 목적 및 범위</a:t>
            </a:r>
            <a:endParaRPr lang="en-US" altLang="ko-KR" sz="1800" kern="0" dirty="0">
              <a:solidFill>
                <a:schemeClr val="accent1">
                  <a:lumMod val="75000"/>
                </a:schemeClr>
              </a:solidFill>
              <a:latin typeface="+mn-ea"/>
              <a:ea typeface="+mn-ea"/>
            </a:endParaRPr>
          </a:p>
          <a:p>
            <a:pPr marL="243260" lvl="1" indent="0">
              <a:lnSpc>
                <a:spcPct val="130000"/>
              </a:lnSpc>
              <a:spcBef>
                <a:spcPts val="600"/>
              </a:spcBef>
              <a:buNone/>
            </a:pPr>
            <a:r>
              <a:rPr lang="en-US" altLang="ko-KR" sz="1600" kern="0" dirty="0">
                <a:solidFill>
                  <a:schemeClr val="tx1"/>
                </a:solidFill>
                <a:latin typeface="+mn-ea"/>
                <a:ea typeface="+mn-ea"/>
              </a:rPr>
              <a:t>2) </a:t>
            </a:r>
            <a:r>
              <a:rPr lang="ko-KR" altLang="en-US" sz="1600" kern="0" dirty="0">
                <a:solidFill>
                  <a:schemeClr val="tx1"/>
                </a:solidFill>
                <a:latin typeface="+mn-ea"/>
                <a:ea typeface="+mn-ea"/>
              </a:rPr>
              <a:t>연구 범위</a:t>
            </a:r>
            <a:endParaRPr lang="en-US" altLang="ko-KR" sz="1600" kern="0" dirty="0">
              <a:solidFill>
                <a:schemeClr val="tx1"/>
              </a:solidFill>
              <a:latin typeface="+mn-ea"/>
              <a:ea typeface="+mn-ea"/>
            </a:endParaRPr>
          </a:p>
          <a:p>
            <a:pPr marL="243260" lvl="1" indent="0">
              <a:lnSpc>
                <a:spcPct val="130000"/>
              </a:lnSpc>
              <a:spcBef>
                <a:spcPts val="600"/>
              </a:spcBef>
              <a:buNone/>
            </a:pPr>
            <a:r>
              <a:rPr lang="en-US" altLang="ko-KR" sz="1600" kern="0" dirty="0">
                <a:solidFill>
                  <a:schemeClr val="tx1"/>
                </a:solidFill>
                <a:latin typeface="+mn-ea"/>
                <a:ea typeface="+mn-ea"/>
              </a:rPr>
              <a:t>   </a:t>
            </a:r>
            <a:r>
              <a:rPr lang="en-US" altLang="ko-KR" sz="1500" kern="0" dirty="0">
                <a:solidFill>
                  <a:schemeClr val="tx1"/>
                </a:solidFill>
                <a:latin typeface="+mn-ea"/>
                <a:ea typeface="+mn-ea"/>
              </a:rPr>
              <a:t>(3) </a:t>
            </a:r>
            <a:r>
              <a:rPr lang="ko-KR" altLang="en-US" sz="1500" kern="0" dirty="0">
                <a:solidFill>
                  <a:schemeClr val="tx1"/>
                </a:solidFill>
                <a:latin typeface="+mn-ea"/>
                <a:ea typeface="+mn-ea"/>
              </a:rPr>
              <a:t>모델 성능 평가</a:t>
            </a:r>
            <a:endParaRPr lang="en-US" altLang="ko-KR" sz="1500" kern="0" dirty="0">
              <a:solidFill>
                <a:schemeClr val="tx1"/>
              </a:solidFill>
              <a:latin typeface="+mn-ea"/>
              <a:ea typeface="+mn-ea"/>
            </a:endParaRPr>
          </a:p>
          <a:p>
            <a:pPr marL="806450" lvl="2" indent="-179388">
              <a:lnSpc>
                <a:spcPct val="130000"/>
              </a:lnSpc>
              <a:spcBef>
                <a:spcPts val="600"/>
              </a:spcBef>
              <a:buFont typeface="Wingdings" panose="05000000000000000000" pitchFamily="2" charset="2"/>
              <a:buChar char="§"/>
            </a:pPr>
            <a:r>
              <a:rPr lang="en-US" altLang="ko-KR" sz="1400" kern="0" dirty="0">
                <a:solidFill>
                  <a:schemeClr val="tx1"/>
                </a:solidFill>
                <a:latin typeface="+mn-ea"/>
                <a:ea typeface="+mn-ea"/>
              </a:rPr>
              <a:t>SMT </a:t>
            </a:r>
            <a:r>
              <a:rPr lang="ko-KR" altLang="en-US" sz="1400" kern="0" dirty="0">
                <a:solidFill>
                  <a:schemeClr val="tx1"/>
                </a:solidFill>
                <a:latin typeface="+mn-ea"/>
                <a:ea typeface="+mn-ea"/>
              </a:rPr>
              <a:t>공정에서 발생하는 다양한 불량 유형 중</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주요 불량 </a:t>
            </a:r>
            <a:r>
              <a:rPr lang="en-US" altLang="ko-KR" sz="1400" kern="0" dirty="0">
                <a:solidFill>
                  <a:schemeClr val="tx1"/>
                </a:solidFill>
                <a:latin typeface="+mn-ea"/>
                <a:ea typeface="+mn-ea"/>
              </a:rPr>
              <a:t>7</a:t>
            </a:r>
            <a:r>
              <a:rPr lang="ko-KR" altLang="en-US" sz="1400" kern="0" dirty="0">
                <a:solidFill>
                  <a:schemeClr val="tx1"/>
                </a:solidFill>
                <a:latin typeface="+mn-ea"/>
                <a:ea typeface="+mn-ea"/>
              </a:rPr>
              <a:t>가지를 선정하여 이미지를 수집</a:t>
            </a:r>
            <a:endParaRPr lang="en-US" altLang="ko-KR" sz="1400" kern="0" dirty="0">
              <a:solidFill>
                <a:schemeClr val="tx1"/>
              </a:solidFill>
              <a:latin typeface="+mn-ea"/>
              <a:ea typeface="+mn-ea"/>
            </a:endParaRPr>
          </a:p>
        </p:txBody>
      </p:sp>
    </p:spTree>
    <p:extLst>
      <p:ext uri="{BB962C8B-B14F-4D97-AF65-F5344CB8AC3E}">
        <p14:creationId xmlns:p14="http://schemas.microsoft.com/office/powerpoint/2010/main" val="215906507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CD47B-444D-EC80-7F55-64A057840198}"/>
            </a:ext>
          </a:extLst>
        </p:cNvPr>
        <p:cNvGrpSpPr/>
        <p:nvPr/>
      </p:nvGrpSpPr>
      <p:grpSpPr>
        <a:xfrm>
          <a:off x="0" y="0"/>
          <a:ext cx="0" cy="0"/>
          <a:chOff x="0" y="0"/>
          <a:chExt cx="0" cy="0"/>
        </a:xfrm>
      </p:grpSpPr>
      <p:sp>
        <p:nvSpPr>
          <p:cNvPr id="7" name="Rectangle 3">
            <a:extLst>
              <a:ext uri="{FF2B5EF4-FFF2-40B4-BE49-F238E27FC236}">
                <a16:creationId xmlns:a16="http://schemas.microsoft.com/office/drawing/2014/main" id="{B8FE2521-1511-BE8B-7D1E-2CC84840ECA1}"/>
              </a:ext>
            </a:extLst>
          </p:cNvPr>
          <p:cNvSpPr txBox="1">
            <a:spLocks noChangeArrowheads="1"/>
          </p:cNvSpPr>
          <p:nvPr/>
        </p:nvSpPr>
        <p:spPr bwMode="auto">
          <a:xfrm>
            <a:off x="400012" y="1088974"/>
            <a:ext cx="4060579" cy="330988"/>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spAutoFit/>
          </a:bodyPr>
          <a:lst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맑은 고딕" panose="020B0503020000020004" pitchFamily="50" charset="-127"/>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ea typeface="맑은 고딕" panose="020B0503020000020004" pitchFamily="50" charset="-127"/>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ea typeface="맑은 고딕" panose="020B0503020000020004" pitchFamily="50" charset="-127"/>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ea typeface="맑은 고딕" panose="020B0503020000020004" pitchFamily="50" charset="-127"/>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맑은 고딕" panose="020B0503020000020004" pitchFamily="50" charset="-127"/>
                <a:ea typeface="맑은 고딕" panose="020B0503020000020004" pitchFamily="50" charset="-127"/>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a:lstStyle>
          <a:p>
            <a:pPr>
              <a:lnSpc>
                <a:spcPct val="130000"/>
              </a:lnSpc>
              <a:spcBef>
                <a:spcPts val="600"/>
              </a:spcBef>
            </a:pPr>
            <a:r>
              <a:rPr lang="ko-KR" altLang="en-US" sz="1800" kern="0" dirty="0">
                <a:solidFill>
                  <a:schemeClr val="accent1">
                    <a:lumMod val="75000"/>
                  </a:schemeClr>
                </a:solidFill>
              </a:rPr>
              <a:t>내용 작성</a:t>
            </a:r>
            <a:endParaRPr lang="en-US" altLang="ko-KR" sz="1800" kern="0" dirty="0">
              <a:solidFill>
                <a:schemeClr val="accent1">
                  <a:lumMod val="75000"/>
                </a:schemeClr>
              </a:solidFill>
            </a:endParaRPr>
          </a:p>
        </p:txBody>
      </p:sp>
      <p:sp>
        <p:nvSpPr>
          <p:cNvPr id="2" name="제목 1">
            <a:extLst>
              <a:ext uri="{FF2B5EF4-FFF2-40B4-BE49-F238E27FC236}">
                <a16:creationId xmlns:a16="http://schemas.microsoft.com/office/drawing/2014/main" id="{7A449515-D6E4-3AE9-CF37-C16DCC1CEFE9}"/>
              </a:ext>
            </a:extLst>
          </p:cNvPr>
          <p:cNvSpPr>
            <a:spLocks noGrp="1"/>
          </p:cNvSpPr>
          <p:nvPr>
            <p:ph type="title"/>
          </p:nvPr>
        </p:nvSpPr>
        <p:spPr/>
        <p:txBody>
          <a:bodyPr/>
          <a:lstStyle/>
          <a:p>
            <a:r>
              <a:rPr lang="ko-KR" altLang="en-US" dirty="0"/>
              <a:t>방법 및 구현 </a:t>
            </a:r>
            <a:r>
              <a:rPr lang="en-US" altLang="ko-KR" dirty="0"/>
              <a:t>(Methodology &amp; Implementation)</a:t>
            </a:r>
            <a:endParaRPr lang="ko-KR" altLang="en-US" dirty="0"/>
          </a:p>
        </p:txBody>
      </p:sp>
      <p:sp>
        <p:nvSpPr>
          <p:cNvPr id="3" name="직사각형 2">
            <a:extLst>
              <a:ext uri="{FF2B5EF4-FFF2-40B4-BE49-F238E27FC236}">
                <a16:creationId xmlns:a16="http://schemas.microsoft.com/office/drawing/2014/main" id="{7D53B547-6A8B-5298-56B7-A577A980E5F3}"/>
              </a:ext>
            </a:extLst>
          </p:cNvPr>
          <p:cNvSpPr/>
          <p:nvPr/>
        </p:nvSpPr>
        <p:spPr bwMode="auto">
          <a:xfrm>
            <a:off x="611956" y="1718981"/>
            <a:ext cx="8042031" cy="405004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ko-KR" altLang="en-US" sz="1800" b="1" i="0" u="none" strike="noStrike" cap="none" normalizeH="0" baseline="0" dirty="0">
                <a:ln>
                  <a:noFill/>
                </a:ln>
                <a:solidFill>
                  <a:schemeClr val="bg1"/>
                </a:solidFill>
                <a:effectLst/>
                <a:latin typeface="Arial" charset="0"/>
              </a:rPr>
              <a:t>본 연구에서 제시하는 </a:t>
            </a:r>
            <a:endParaRPr lang="en-US" altLang="ko-KR" b="1" dirty="0">
              <a:solidFill>
                <a:schemeClr val="bg1"/>
              </a:solidFill>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ko-KR" altLang="en-US" b="1" dirty="0">
                <a:solidFill>
                  <a:schemeClr val="bg1"/>
                </a:solidFill>
                <a:latin typeface="Arial" charset="0"/>
              </a:rPr>
              <a:t>방법론을 </a:t>
            </a:r>
            <a:r>
              <a:rPr lang="en-US" altLang="ko-KR" b="1" dirty="0">
                <a:solidFill>
                  <a:schemeClr val="bg1"/>
                </a:solidFill>
                <a:latin typeface="Arial" charset="0"/>
              </a:rPr>
              <a:t>2</a:t>
            </a:r>
            <a:r>
              <a:rPr lang="ko-KR" altLang="en-US" b="1" dirty="0">
                <a:solidFill>
                  <a:schemeClr val="bg1"/>
                </a:solidFill>
                <a:latin typeface="Arial" charset="0"/>
              </a:rPr>
              <a:t>페이지 내외로 </a:t>
            </a:r>
            <a:r>
              <a:rPr kumimoji="0" lang="ko-KR" altLang="en-US" sz="1800" b="1" i="0" u="none" strike="noStrike" cap="none" normalizeH="0" baseline="0" dirty="0">
                <a:ln>
                  <a:noFill/>
                </a:ln>
                <a:solidFill>
                  <a:schemeClr val="bg1"/>
                </a:solidFill>
                <a:effectLst/>
                <a:latin typeface="Arial" charset="0"/>
              </a:rPr>
              <a:t>자유롭게 기술</a:t>
            </a:r>
            <a:endParaRPr kumimoji="0" lang="en-US" altLang="ko-KR" sz="1800" b="1" i="0" u="none" strike="noStrike" cap="none" normalizeH="0" baseline="0" dirty="0">
              <a:ln>
                <a:noFill/>
              </a:ln>
              <a:solidFill>
                <a:schemeClr val="bg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ko-KR" b="1" dirty="0">
                <a:solidFill>
                  <a:srgbClr val="FFFF00"/>
                </a:solidFill>
                <a:latin typeface="Arial" charset="0"/>
              </a:rPr>
              <a:t>(</a:t>
            </a:r>
            <a:r>
              <a:rPr lang="ko-KR" altLang="en-US" b="1" dirty="0">
                <a:solidFill>
                  <a:srgbClr val="FFFF00"/>
                </a:solidFill>
                <a:latin typeface="Arial" charset="0"/>
              </a:rPr>
              <a:t>그림 포함</a:t>
            </a:r>
            <a:r>
              <a:rPr lang="en-US" altLang="ko-KR" b="1" dirty="0">
                <a:solidFill>
                  <a:srgbClr val="FFFF00"/>
                </a:solidFill>
                <a:latin typeface="Arial" charset="0"/>
              </a:rPr>
              <a:t>!)</a:t>
            </a:r>
            <a:endParaRPr kumimoji="0" lang="ko-KR" altLang="en-US" sz="1800" b="1" i="0" u="none" strike="noStrike" cap="none" normalizeH="0" baseline="0" dirty="0">
              <a:ln>
                <a:noFill/>
              </a:ln>
              <a:solidFill>
                <a:srgbClr val="FFFF00"/>
              </a:solidFill>
              <a:effectLst/>
              <a:latin typeface="Arial" charset="0"/>
            </a:endParaRPr>
          </a:p>
        </p:txBody>
      </p:sp>
    </p:spTree>
    <p:extLst>
      <p:ext uri="{BB962C8B-B14F-4D97-AF65-F5344CB8AC3E}">
        <p14:creationId xmlns:p14="http://schemas.microsoft.com/office/powerpoint/2010/main" val="52000288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F8F7B2-4E9C-3990-CB40-20DEE1216DDF}"/>
            </a:ext>
          </a:extLst>
        </p:cNvPr>
        <p:cNvGrpSpPr/>
        <p:nvPr/>
      </p:nvGrpSpPr>
      <p:grpSpPr>
        <a:xfrm>
          <a:off x="0" y="0"/>
          <a:ext cx="0" cy="0"/>
          <a:chOff x="0" y="0"/>
          <a:chExt cx="0" cy="0"/>
        </a:xfrm>
      </p:grpSpPr>
      <p:sp>
        <p:nvSpPr>
          <p:cNvPr id="7" name="Rectangle 3">
            <a:extLst>
              <a:ext uri="{FF2B5EF4-FFF2-40B4-BE49-F238E27FC236}">
                <a16:creationId xmlns:a16="http://schemas.microsoft.com/office/drawing/2014/main" id="{EEB009EF-C04C-39F4-91DF-8E64561224D6}"/>
              </a:ext>
            </a:extLst>
          </p:cNvPr>
          <p:cNvSpPr txBox="1">
            <a:spLocks noChangeArrowheads="1"/>
          </p:cNvSpPr>
          <p:nvPr/>
        </p:nvSpPr>
        <p:spPr bwMode="auto">
          <a:xfrm>
            <a:off x="400012" y="1088974"/>
            <a:ext cx="4060579" cy="330988"/>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spAutoFit/>
          </a:bodyPr>
          <a:lst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맑은 고딕" panose="020B0503020000020004" pitchFamily="50" charset="-127"/>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ea typeface="맑은 고딕" panose="020B0503020000020004" pitchFamily="50" charset="-127"/>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ea typeface="맑은 고딕" panose="020B0503020000020004" pitchFamily="50" charset="-127"/>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ea typeface="맑은 고딕" panose="020B0503020000020004" pitchFamily="50" charset="-127"/>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맑은 고딕" panose="020B0503020000020004" pitchFamily="50" charset="-127"/>
                <a:ea typeface="맑은 고딕" panose="020B0503020000020004" pitchFamily="50" charset="-127"/>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a:lstStyle>
          <a:p>
            <a:pPr>
              <a:lnSpc>
                <a:spcPct val="130000"/>
              </a:lnSpc>
              <a:spcBef>
                <a:spcPts val="600"/>
              </a:spcBef>
            </a:pPr>
            <a:r>
              <a:rPr lang="ko-KR" altLang="en-US" sz="1800" kern="0" dirty="0">
                <a:solidFill>
                  <a:schemeClr val="accent1">
                    <a:lumMod val="75000"/>
                  </a:schemeClr>
                </a:solidFill>
              </a:rPr>
              <a:t>내용 작성</a:t>
            </a:r>
            <a:endParaRPr lang="en-US" altLang="ko-KR" sz="1800" kern="0" dirty="0">
              <a:solidFill>
                <a:schemeClr val="accent1">
                  <a:lumMod val="75000"/>
                </a:schemeClr>
              </a:solidFill>
            </a:endParaRPr>
          </a:p>
        </p:txBody>
      </p:sp>
      <p:sp>
        <p:nvSpPr>
          <p:cNvPr id="2" name="제목 1">
            <a:extLst>
              <a:ext uri="{FF2B5EF4-FFF2-40B4-BE49-F238E27FC236}">
                <a16:creationId xmlns:a16="http://schemas.microsoft.com/office/drawing/2014/main" id="{432668BA-18C6-CF45-4CDD-7ACC85A42028}"/>
              </a:ext>
            </a:extLst>
          </p:cNvPr>
          <p:cNvSpPr>
            <a:spLocks noGrp="1"/>
          </p:cNvSpPr>
          <p:nvPr>
            <p:ph type="title"/>
          </p:nvPr>
        </p:nvSpPr>
        <p:spPr/>
        <p:txBody>
          <a:bodyPr/>
          <a:lstStyle/>
          <a:p>
            <a:r>
              <a:rPr lang="ko-KR" altLang="en-US" dirty="0"/>
              <a:t>실험</a:t>
            </a:r>
            <a:r>
              <a:rPr lang="en-US" altLang="ko-KR" dirty="0"/>
              <a:t> </a:t>
            </a:r>
            <a:r>
              <a:rPr lang="ko-KR" altLang="en-US" dirty="0"/>
              <a:t>구성 및 평가 방법 </a:t>
            </a:r>
            <a:r>
              <a:rPr lang="en-US" altLang="ko-KR" dirty="0"/>
              <a:t>(Experiment Settings)</a:t>
            </a:r>
            <a:r>
              <a:rPr lang="ko-KR" altLang="en-US" dirty="0"/>
              <a:t> </a:t>
            </a:r>
          </a:p>
        </p:txBody>
      </p:sp>
      <p:sp>
        <p:nvSpPr>
          <p:cNvPr id="3" name="직사각형 2">
            <a:extLst>
              <a:ext uri="{FF2B5EF4-FFF2-40B4-BE49-F238E27FC236}">
                <a16:creationId xmlns:a16="http://schemas.microsoft.com/office/drawing/2014/main" id="{C6256570-E64F-E318-6273-633C471DECD4}"/>
              </a:ext>
            </a:extLst>
          </p:cNvPr>
          <p:cNvSpPr/>
          <p:nvPr/>
        </p:nvSpPr>
        <p:spPr bwMode="auto">
          <a:xfrm>
            <a:off x="561518" y="1718746"/>
            <a:ext cx="8042031" cy="405004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ko-KR" altLang="en-US" b="1" i="0" u="none" strike="noStrike" cap="none" normalizeH="0" baseline="0" dirty="0">
                <a:ln>
                  <a:noFill/>
                </a:ln>
                <a:solidFill>
                  <a:schemeClr val="bg1"/>
                </a:solidFill>
                <a:effectLst/>
                <a:latin typeface="+mn-ea"/>
              </a:rPr>
              <a:t>본 연구에서 제시하는 </a:t>
            </a:r>
            <a:endParaRPr lang="en-US" altLang="ko-KR" b="1" dirty="0">
              <a:solidFill>
                <a:schemeClr val="bg1"/>
              </a:solidFill>
              <a:latin typeface="+mn-ea"/>
            </a:endParaRPr>
          </a:p>
          <a:p>
            <a:r>
              <a:rPr lang="ko-KR" altLang="en-US" b="1" dirty="0">
                <a:solidFill>
                  <a:schemeClr val="bg1"/>
                </a:solidFill>
                <a:latin typeface="+mn-ea"/>
              </a:rPr>
              <a:t>실험 구성 및 평가 방법</a:t>
            </a:r>
            <a:br>
              <a:rPr lang="en-US" altLang="ko-KR" b="1" dirty="0">
                <a:solidFill>
                  <a:schemeClr val="bg1"/>
                </a:solidFill>
                <a:latin typeface="+mn-ea"/>
              </a:rPr>
            </a:br>
            <a:r>
              <a:rPr lang="en-US" altLang="ko-KR" b="1" dirty="0">
                <a:solidFill>
                  <a:schemeClr val="bg1"/>
                </a:solidFill>
                <a:latin typeface="+mn-ea"/>
              </a:rPr>
              <a:t>(</a:t>
            </a:r>
            <a:r>
              <a:rPr lang="ko-KR" altLang="en-US" b="1" dirty="0">
                <a:solidFill>
                  <a:schemeClr val="bg1"/>
                </a:solidFill>
                <a:latin typeface="+mn-ea"/>
              </a:rPr>
              <a:t>데이터셋</a:t>
            </a:r>
            <a:r>
              <a:rPr lang="en-US" altLang="ko-KR" b="1" dirty="0">
                <a:solidFill>
                  <a:schemeClr val="bg1"/>
                </a:solidFill>
                <a:latin typeface="+mn-ea"/>
              </a:rPr>
              <a:t>, </a:t>
            </a:r>
            <a:r>
              <a:rPr lang="ko-KR" altLang="en-US" b="1" dirty="0" err="1">
                <a:solidFill>
                  <a:schemeClr val="bg1"/>
                </a:solidFill>
                <a:latin typeface="+mn-ea"/>
              </a:rPr>
              <a:t>하이퍼파라미터</a:t>
            </a:r>
            <a:r>
              <a:rPr lang="en-US" altLang="ko-KR" b="1" dirty="0">
                <a:solidFill>
                  <a:schemeClr val="bg1"/>
                </a:solidFill>
                <a:latin typeface="+mn-ea"/>
              </a:rPr>
              <a:t>, </a:t>
            </a:r>
            <a:r>
              <a:rPr lang="ko-KR" altLang="en-US" b="1" dirty="0">
                <a:solidFill>
                  <a:schemeClr val="bg1"/>
                </a:solidFill>
                <a:latin typeface="+mn-ea"/>
              </a:rPr>
              <a:t>컴퓨팅 환경</a:t>
            </a:r>
            <a:r>
              <a:rPr lang="en-US" altLang="ko-KR" b="1" dirty="0">
                <a:solidFill>
                  <a:schemeClr val="bg1"/>
                </a:solidFill>
                <a:latin typeface="+mn-ea"/>
              </a:rPr>
              <a:t>, </a:t>
            </a:r>
            <a:r>
              <a:rPr lang="ko-KR" altLang="en-US" b="1" dirty="0">
                <a:solidFill>
                  <a:schemeClr val="bg1"/>
                </a:solidFill>
                <a:latin typeface="+mn-ea"/>
              </a:rPr>
              <a:t>평가지표 등</a:t>
            </a:r>
            <a:r>
              <a:rPr lang="en-US" altLang="ko-KR" b="1" dirty="0">
                <a:solidFill>
                  <a:schemeClr val="bg1"/>
                </a:solidFill>
                <a:latin typeface="+mn-ea"/>
              </a:rPr>
              <a:t>)</a:t>
            </a:r>
            <a:r>
              <a:rPr lang="ko-KR" altLang="en-US" b="1" dirty="0">
                <a:solidFill>
                  <a:schemeClr val="bg1"/>
                </a:solidFill>
                <a:latin typeface="+mn-ea"/>
              </a:rPr>
              <a:t>을 </a:t>
            </a:r>
            <a:br>
              <a:rPr lang="en-US" altLang="ko-KR" b="1" dirty="0">
                <a:solidFill>
                  <a:schemeClr val="bg1"/>
                </a:solidFill>
                <a:latin typeface="+mn-ea"/>
              </a:rPr>
            </a:br>
            <a:r>
              <a:rPr lang="en-US" altLang="ko-KR" b="1" dirty="0">
                <a:solidFill>
                  <a:schemeClr val="bg1"/>
                </a:solidFill>
                <a:latin typeface="+mn-ea"/>
              </a:rPr>
              <a:t>2</a:t>
            </a:r>
            <a:r>
              <a:rPr lang="ko-KR" altLang="en-US" b="1" dirty="0">
                <a:solidFill>
                  <a:schemeClr val="bg1"/>
                </a:solidFill>
                <a:latin typeface="+mn-ea"/>
              </a:rPr>
              <a:t>페이지 내외로 자유롭게 기술</a:t>
            </a:r>
            <a:endParaRPr lang="en-US" altLang="ko-KR" b="1" dirty="0">
              <a:solidFill>
                <a:schemeClr val="bg1"/>
              </a:solidFill>
              <a:latin typeface="+mn-ea"/>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ko-KR" b="1" i="0" u="none" strike="noStrike" cap="none" normalizeH="0" baseline="0" dirty="0">
                <a:ln>
                  <a:noFill/>
                </a:ln>
                <a:solidFill>
                  <a:srgbClr val="FFFF00"/>
                </a:solidFill>
                <a:effectLst/>
                <a:latin typeface="+mn-ea"/>
              </a:rPr>
              <a:t>(</a:t>
            </a:r>
            <a:r>
              <a:rPr kumimoji="0" lang="ko-KR" altLang="en-US" b="1" i="0" u="none" strike="noStrike" cap="none" normalizeH="0" baseline="0" dirty="0">
                <a:ln>
                  <a:noFill/>
                </a:ln>
                <a:solidFill>
                  <a:srgbClr val="FFFF00"/>
                </a:solidFill>
                <a:effectLst/>
                <a:latin typeface="+mn-ea"/>
              </a:rPr>
              <a:t>그림 및 표 포함</a:t>
            </a:r>
            <a:r>
              <a:rPr kumimoji="0" lang="en-US" altLang="ko-KR" b="1" i="0" u="none" strike="noStrike" cap="none" normalizeH="0" baseline="0" dirty="0">
                <a:ln>
                  <a:noFill/>
                </a:ln>
                <a:solidFill>
                  <a:srgbClr val="FFFF00"/>
                </a:solidFill>
                <a:effectLst/>
                <a:latin typeface="+mn-ea"/>
              </a:rPr>
              <a:t>)</a:t>
            </a:r>
            <a:endParaRPr kumimoji="0" lang="ko-KR" altLang="en-US" b="1" i="0" u="none" strike="noStrike" cap="none" normalizeH="0" baseline="0" dirty="0">
              <a:ln>
                <a:noFill/>
              </a:ln>
              <a:solidFill>
                <a:srgbClr val="FFFF00"/>
              </a:solidFill>
              <a:effectLst/>
              <a:latin typeface="+mn-ea"/>
            </a:endParaRPr>
          </a:p>
        </p:txBody>
      </p:sp>
    </p:spTree>
    <p:extLst>
      <p:ext uri="{BB962C8B-B14F-4D97-AF65-F5344CB8AC3E}">
        <p14:creationId xmlns:p14="http://schemas.microsoft.com/office/powerpoint/2010/main" val="70782228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15F2B-FB2A-0C0C-920D-1B397085ED83}"/>
            </a:ext>
          </a:extLst>
        </p:cNvPr>
        <p:cNvGrpSpPr/>
        <p:nvPr/>
      </p:nvGrpSpPr>
      <p:grpSpPr>
        <a:xfrm>
          <a:off x="0" y="0"/>
          <a:ext cx="0" cy="0"/>
          <a:chOff x="0" y="0"/>
          <a:chExt cx="0" cy="0"/>
        </a:xfrm>
      </p:grpSpPr>
      <p:sp>
        <p:nvSpPr>
          <p:cNvPr id="7" name="Rectangle 3">
            <a:extLst>
              <a:ext uri="{FF2B5EF4-FFF2-40B4-BE49-F238E27FC236}">
                <a16:creationId xmlns:a16="http://schemas.microsoft.com/office/drawing/2014/main" id="{ECC8831B-30AA-9DE8-C328-3635A8ACD7E2}"/>
              </a:ext>
            </a:extLst>
          </p:cNvPr>
          <p:cNvSpPr txBox="1">
            <a:spLocks noChangeArrowheads="1"/>
          </p:cNvSpPr>
          <p:nvPr/>
        </p:nvSpPr>
        <p:spPr bwMode="auto">
          <a:xfrm>
            <a:off x="400012" y="1088974"/>
            <a:ext cx="4060579" cy="330988"/>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spAutoFit/>
          </a:bodyPr>
          <a:lst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맑은 고딕" panose="020B0503020000020004" pitchFamily="50" charset="-127"/>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ea typeface="맑은 고딕" panose="020B0503020000020004" pitchFamily="50" charset="-127"/>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ea typeface="맑은 고딕" panose="020B0503020000020004" pitchFamily="50" charset="-127"/>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ea typeface="맑은 고딕" panose="020B0503020000020004" pitchFamily="50" charset="-127"/>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맑은 고딕" panose="020B0503020000020004" pitchFamily="50" charset="-127"/>
                <a:ea typeface="맑은 고딕" panose="020B0503020000020004" pitchFamily="50" charset="-127"/>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a:lstStyle>
          <a:p>
            <a:pPr>
              <a:lnSpc>
                <a:spcPct val="130000"/>
              </a:lnSpc>
              <a:spcBef>
                <a:spcPts val="600"/>
              </a:spcBef>
            </a:pPr>
            <a:r>
              <a:rPr lang="ko-KR" altLang="en-US" sz="1800" kern="0" dirty="0">
                <a:solidFill>
                  <a:schemeClr val="accent1">
                    <a:lumMod val="75000"/>
                  </a:schemeClr>
                </a:solidFill>
              </a:rPr>
              <a:t>내용 작성</a:t>
            </a:r>
            <a:endParaRPr lang="en-US" altLang="ko-KR" sz="1800" kern="0" dirty="0">
              <a:solidFill>
                <a:schemeClr val="accent1">
                  <a:lumMod val="75000"/>
                </a:schemeClr>
              </a:solidFill>
            </a:endParaRPr>
          </a:p>
        </p:txBody>
      </p:sp>
      <p:sp>
        <p:nvSpPr>
          <p:cNvPr id="2" name="제목 1">
            <a:extLst>
              <a:ext uri="{FF2B5EF4-FFF2-40B4-BE49-F238E27FC236}">
                <a16:creationId xmlns:a16="http://schemas.microsoft.com/office/drawing/2014/main" id="{5F6200F8-6A1C-B776-8E39-024C95136330}"/>
              </a:ext>
            </a:extLst>
          </p:cNvPr>
          <p:cNvSpPr>
            <a:spLocks noGrp="1"/>
          </p:cNvSpPr>
          <p:nvPr>
            <p:ph type="title"/>
          </p:nvPr>
        </p:nvSpPr>
        <p:spPr/>
        <p:txBody>
          <a:bodyPr/>
          <a:lstStyle/>
          <a:p>
            <a:r>
              <a:rPr lang="ko-KR" altLang="en-US" dirty="0"/>
              <a:t>결과</a:t>
            </a:r>
            <a:r>
              <a:rPr lang="en-US" altLang="ko-KR" dirty="0"/>
              <a:t> </a:t>
            </a:r>
            <a:r>
              <a:rPr lang="ko-KR" altLang="en-US" dirty="0"/>
              <a:t>및 분석 </a:t>
            </a:r>
            <a:r>
              <a:rPr lang="en-US" altLang="ko-KR" dirty="0"/>
              <a:t>(Results &amp; Analysis)</a:t>
            </a:r>
            <a:endParaRPr lang="ko-KR" altLang="en-US" dirty="0"/>
          </a:p>
        </p:txBody>
      </p:sp>
      <p:sp>
        <p:nvSpPr>
          <p:cNvPr id="3" name="직사각형 2">
            <a:extLst>
              <a:ext uri="{FF2B5EF4-FFF2-40B4-BE49-F238E27FC236}">
                <a16:creationId xmlns:a16="http://schemas.microsoft.com/office/drawing/2014/main" id="{87D0FFC5-D9B6-6DD1-D62B-9FCCFB82FE56}"/>
              </a:ext>
            </a:extLst>
          </p:cNvPr>
          <p:cNvSpPr/>
          <p:nvPr/>
        </p:nvSpPr>
        <p:spPr bwMode="auto">
          <a:xfrm>
            <a:off x="561518" y="1718746"/>
            <a:ext cx="8042031" cy="405004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ko-KR" altLang="en-US" b="1" i="0" u="none" strike="noStrike" cap="none" normalizeH="0" baseline="0" dirty="0">
                <a:ln>
                  <a:noFill/>
                </a:ln>
                <a:solidFill>
                  <a:schemeClr val="bg1"/>
                </a:solidFill>
                <a:effectLst/>
                <a:latin typeface="+mn-ea"/>
              </a:rPr>
              <a:t>본 연구에서 제시하는 </a:t>
            </a:r>
            <a:endParaRPr lang="en-US" altLang="ko-KR" b="1" dirty="0">
              <a:solidFill>
                <a:schemeClr val="bg1"/>
              </a:solidFill>
              <a:latin typeface="+mn-ea"/>
            </a:endParaRPr>
          </a:p>
          <a:p>
            <a:r>
              <a:rPr lang="ko-KR" altLang="en-US" b="1" dirty="0">
                <a:solidFill>
                  <a:schemeClr val="bg1"/>
                </a:solidFill>
                <a:latin typeface="+mn-ea"/>
              </a:rPr>
              <a:t>결과 분석을 </a:t>
            </a:r>
            <a:r>
              <a:rPr lang="en-US" altLang="ko-KR" b="1" dirty="0">
                <a:solidFill>
                  <a:schemeClr val="bg1"/>
                </a:solidFill>
                <a:latin typeface="+mn-ea"/>
              </a:rPr>
              <a:t>2</a:t>
            </a:r>
            <a:r>
              <a:rPr lang="ko-KR" altLang="en-US" b="1" dirty="0">
                <a:solidFill>
                  <a:schemeClr val="bg1"/>
                </a:solidFill>
                <a:latin typeface="+mn-ea"/>
              </a:rPr>
              <a:t>페이지 내외로 자유롭게 기술</a:t>
            </a:r>
            <a:endParaRPr lang="en-US" altLang="ko-KR" b="1" dirty="0">
              <a:solidFill>
                <a:schemeClr val="bg1"/>
              </a:solidFill>
              <a:latin typeface="+mn-ea"/>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ko-KR" b="1" i="0" u="none" strike="noStrike" cap="none" normalizeH="0" baseline="0" dirty="0">
                <a:ln>
                  <a:noFill/>
                </a:ln>
                <a:solidFill>
                  <a:srgbClr val="FFFF00"/>
                </a:solidFill>
                <a:effectLst/>
                <a:latin typeface="+mn-ea"/>
              </a:rPr>
              <a:t>(</a:t>
            </a:r>
            <a:r>
              <a:rPr kumimoji="0" lang="ko-KR" altLang="en-US" b="1" i="0" u="none" strike="noStrike" cap="none" normalizeH="0" baseline="0" dirty="0">
                <a:ln>
                  <a:noFill/>
                </a:ln>
                <a:solidFill>
                  <a:srgbClr val="FFFF00"/>
                </a:solidFill>
                <a:effectLst/>
                <a:latin typeface="+mn-ea"/>
              </a:rPr>
              <a:t>그림 및 표 포함</a:t>
            </a:r>
            <a:r>
              <a:rPr kumimoji="0" lang="en-US" altLang="ko-KR" b="1" i="0" u="none" strike="noStrike" cap="none" normalizeH="0" baseline="0" dirty="0">
                <a:ln>
                  <a:noFill/>
                </a:ln>
                <a:solidFill>
                  <a:srgbClr val="FFFF00"/>
                </a:solidFill>
                <a:effectLst/>
                <a:latin typeface="+mn-ea"/>
              </a:rPr>
              <a:t>)</a:t>
            </a:r>
            <a:endParaRPr kumimoji="0" lang="ko-KR" altLang="en-US" b="1" i="0" u="none" strike="noStrike" cap="none" normalizeH="0" baseline="0" dirty="0">
              <a:ln>
                <a:noFill/>
              </a:ln>
              <a:solidFill>
                <a:srgbClr val="FFFF00"/>
              </a:solidFill>
              <a:effectLst/>
              <a:latin typeface="+mn-ea"/>
            </a:endParaRPr>
          </a:p>
        </p:txBody>
      </p:sp>
    </p:spTree>
    <p:extLst>
      <p:ext uri="{BB962C8B-B14F-4D97-AF65-F5344CB8AC3E}">
        <p14:creationId xmlns:p14="http://schemas.microsoft.com/office/powerpoint/2010/main" val="344391229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F8F7B2-4E9C-3990-CB40-20DEE1216DDF}"/>
            </a:ext>
          </a:extLst>
        </p:cNvPr>
        <p:cNvGrpSpPr/>
        <p:nvPr/>
      </p:nvGrpSpPr>
      <p:grpSpPr>
        <a:xfrm>
          <a:off x="0" y="0"/>
          <a:ext cx="0" cy="0"/>
          <a:chOff x="0" y="0"/>
          <a:chExt cx="0" cy="0"/>
        </a:xfrm>
      </p:grpSpPr>
      <p:sp>
        <p:nvSpPr>
          <p:cNvPr id="7" name="Rectangle 3">
            <a:extLst>
              <a:ext uri="{FF2B5EF4-FFF2-40B4-BE49-F238E27FC236}">
                <a16:creationId xmlns:a16="http://schemas.microsoft.com/office/drawing/2014/main" id="{EEB009EF-C04C-39F4-91DF-8E64561224D6}"/>
              </a:ext>
            </a:extLst>
          </p:cNvPr>
          <p:cNvSpPr txBox="1">
            <a:spLocks noChangeArrowheads="1"/>
          </p:cNvSpPr>
          <p:nvPr/>
        </p:nvSpPr>
        <p:spPr bwMode="auto">
          <a:xfrm>
            <a:off x="400012" y="1088974"/>
            <a:ext cx="4060579" cy="330988"/>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spAutoFit/>
          </a:bodyPr>
          <a:lst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맑은 고딕" panose="020B0503020000020004" pitchFamily="50" charset="-127"/>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ea typeface="맑은 고딕" panose="020B0503020000020004" pitchFamily="50" charset="-127"/>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ea typeface="맑은 고딕" panose="020B0503020000020004" pitchFamily="50" charset="-127"/>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ea typeface="맑은 고딕" panose="020B0503020000020004" pitchFamily="50" charset="-127"/>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맑은 고딕" panose="020B0503020000020004" pitchFamily="50" charset="-127"/>
                <a:ea typeface="맑은 고딕" panose="020B0503020000020004" pitchFamily="50" charset="-127"/>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a:lstStyle>
          <a:p>
            <a:pPr>
              <a:lnSpc>
                <a:spcPct val="130000"/>
              </a:lnSpc>
              <a:spcBef>
                <a:spcPts val="600"/>
              </a:spcBef>
            </a:pPr>
            <a:r>
              <a:rPr lang="ko-KR" altLang="en-US" sz="1800" kern="0" dirty="0">
                <a:solidFill>
                  <a:schemeClr val="accent1">
                    <a:lumMod val="75000"/>
                  </a:schemeClr>
                </a:solidFill>
              </a:rPr>
              <a:t>내용 작성</a:t>
            </a:r>
            <a:endParaRPr lang="en-US" altLang="ko-KR" sz="1800" kern="0" dirty="0">
              <a:solidFill>
                <a:schemeClr val="accent1">
                  <a:lumMod val="75000"/>
                </a:schemeClr>
              </a:solidFill>
            </a:endParaRPr>
          </a:p>
        </p:txBody>
      </p:sp>
      <p:sp>
        <p:nvSpPr>
          <p:cNvPr id="2" name="제목 1">
            <a:extLst>
              <a:ext uri="{FF2B5EF4-FFF2-40B4-BE49-F238E27FC236}">
                <a16:creationId xmlns:a16="http://schemas.microsoft.com/office/drawing/2014/main" id="{432668BA-18C6-CF45-4CDD-7ACC85A42028}"/>
              </a:ext>
            </a:extLst>
          </p:cNvPr>
          <p:cNvSpPr>
            <a:spLocks noGrp="1"/>
          </p:cNvSpPr>
          <p:nvPr>
            <p:ph type="title"/>
          </p:nvPr>
        </p:nvSpPr>
        <p:spPr/>
        <p:txBody>
          <a:bodyPr/>
          <a:lstStyle/>
          <a:p>
            <a:r>
              <a:rPr lang="ko-KR" altLang="en-US" dirty="0"/>
              <a:t>한계점</a:t>
            </a:r>
            <a:r>
              <a:rPr lang="en-US" altLang="ko-KR" dirty="0"/>
              <a:t> </a:t>
            </a:r>
            <a:r>
              <a:rPr lang="ko-KR" altLang="en-US" dirty="0"/>
              <a:t>및 토론 </a:t>
            </a:r>
            <a:r>
              <a:rPr lang="en-US" altLang="ko-KR" dirty="0"/>
              <a:t>(Limitations &amp; Discussions)</a:t>
            </a:r>
            <a:endParaRPr lang="ko-KR" altLang="en-US" dirty="0"/>
          </a:p>
        </p:txBody>
      </p:sp>
      <p:sp>
        <p:nvSpPr>
          <p:cNvPr id="3" name="직사각형 2">
            <a:extLst>
              <a:ext uri="{FF2B5EF4-FFF2-40B4-BE49-F238E27FC236}">
                <a16:creationId xmlns:a16="http://schemas.microsoft.com/office/drawing/2014/main" id="{86DF636A-0EE6-7EF2-BE03-66653A922593}"/>
              </a:ext>
            </a:extLst>
          </p:cNvPr>
          <p:cNvSpPr/>
          <p:nvPr/>
        </p:nvSpPr>
        <p:spPr bwMode="auto">
          <a:xfrm>
            <a:off x="561518" y="1718746"/>
            <a:ext cx="8042031" cy="405004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ko-KR" altLang="en-US" b="1" dirty="0">
                <a:solidFill>
                  <a:schemeClr val="bg1"/>
                </a:solidFill>
                <a:latin typeface="+mn-ea"/>
              </a:rPr>
              <a:t>본 연구의 분석 결과</a:t>
            </a:r>
            <a:r>
              <a:rPr lang="en-US" altLang="ko-KR" b="1" dirty="0">
                <a:solidFill>
                  <a:schemeClr val="bg1"/>
                </a:solidFill>
                <a:latin typeface="+mn-ea"/>
              </a:rPr>
              <a:t>,</a:t>
            </a:r>
            <a:r>
              <a:rPr lang="ko-KR" altLang="en-US" b="1" dirty="0">
                <a:solidFill>
                  <a:schemeClr val="bg1"/>
                </a:solidFill>
                <a:latin typeface="+mn-ea"/>
              </a:rPr>
              <a:t> </a:t>
            </a:r>
            <a:r>
              <a:rPr kumimoji="0" lang="ko-KR" altLang="en-US" b="1" i="0" u="none" strike="noStrike" cap="none" normalizeH="0" baseline="0" dirty="0">
                <a:ln>
                  <a:noFill/>
                </a:ln>
                <a:solidFill>
                  <a:schemeClr val="bg1"/>
                </a:solidFill>
                <a:effectLst/>
                <a:latin typeface="+mn-ea"/>
              </a:rPr>
              <a:t>한계점</a:t>
            </a:r>
            <a:r>
              <a:rPr kumimoji="0" lang="en-US" altLang="ko-KR" b="1" i="0" u="none" strike="noStrike" cap="none" normalizeH="0" baseline="0" dirty="0">
                <a:ln>
                  <a:noFill/>
                </a:ln>
                <a:solidFill>
                  <a:schemeClr val="bg1"/>
                </a:solidFill>
                <a:effectLst/>
                <a:latin typeface="+mn-ea"/>
              </a:rPr>
              <a:t>, </a:t>
            </a:r>
            <a:r>
              <a:rPr kumimoji="0" lang="ko-KR" altLang="en-US" b="1" i="0" u="none" strike="noStrike" cap="none" normalizeH="0" baseline="0" dirty="0">
                <a:ln>
                  <a:noFill/>
                </a:ln>
                <a:solidFill>
                  <a:schemeClr val="bg1"/>
                </a:solidFill>
                <a:effectLst/>
                <a:latin typeface="+mn-ea"/>
              </a:rPr>
              <a:t>개선점 등 논의</a:t>
            </a:r>
            <a:endParaRPr kumimoji="0" lang="en-US" altLang="ko-KR" b="1" i="0" u="none" strike="noStrike" cap="none" normalizeH="0" baseline="0" dirty="0">
              <a:ln>
                <a:noFill/>
              </a:ln>
              <a:solidFill>
                <a:schemeClr val="bg1"/>
              </a:solidFill>
              <a:effectLst/>
              <a:latin typeface="+mn-ea"/>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altLang="ko-KR" b="1" i="0" u="none" strike="noStrike" cap="none" normalizeH="0" baseline="0" dirty="0">
              <a:ln>
                <a:noFill/>
              </a:ln>
              <a:solidFill>
                <a:schemeClr val="bg1"/>
              </a:solidFill>
              <a:effectLst/>
              <a:latin typeface="+mn-ea"/>
            </a:endParaRPr>
          </a:p>
          <a:p>
            <a:pPr marL="0" marR="0" indent="0" algn="ctr" defTabSz="914400" rtl="0" eaLnBrk="1" fontAlgn="base" latinLnBrk="0" hangingPunct="1">
              <a:lnSpc>
                <a:spcPct val="100000"/>
              </a:lnSpc>
              <a:spcBef>
                <a:spcPct val="0"/>
              </a:spcBef>
              <a:spcAft>
                <a:spcPct val="0"/>
              </a:spcAft>
              <a:buClrTx/>
              <a:buSzTx/>
              <a:buFontTx/>
              <a:buNone/>
              <a:tabLst/>
            </a:pPr>
            <a:r>
              <a:rPr lang="ko-KR" altLang="en-US" b="1" dirty="0">
                <a:solidFill>
                  <a:srgbClr val="FFFF00"/>
                </a:solidFill>
                <a:latin typeface="+mn-ea"/>
              </a:rPr>
              <a:t>단</a:t>
            </a:r>
            <a:r>
              <a:rPr lang="en-US" altLang="ko-KR" b="1" dirty="0">
                <a:solidFill>
                  <a:srgbClr val="FFFF00"/>
                </a:solidFill>
                <a:latin typeface="+mn-ea"/>
              </a:rPr>
              <a:t>, </a:t>
            </a:r>
            <a:r>
              <a:rPr lang="ko-KR" altLang="en-US" b="1" dirty="0">
                <a:solidFill>
                  <a:srgbClr val="FFFF00"/>
                </a:solidFill>
                <a:latin typeface="+mn-ea"/>
              </a:rPr>
              <a:t>여기서 한계점 및 개선점은 </a:t>
            </a:r>
            <a:r>
              <a:rPr lang="en-US" altLang="ko-KR" b="1" dirty="0">
                <a:solidFill>
                  <a:srgbClr val="FFFF00"/>
                </a:solidFill>
                <a:latin typeface="+mn-ea"/>
              </a:rPr>
              <a:t>4</a:t>
            </a:r>
            <a:r>
              <a:rPr lang="ko-KR" altLang="en-US" b="1" dirty="0">
                <a:solidFill>
                  <a:srgbClr val="FFFF00"/>
                </a:solidFill>
                <a:latin typeface="+mn-ea"/>
              </a:rPr>
              <a:t>페이지 주요 </a:t>
            </a:r>
            <a:r>
              <a:rPr lang="ko-KR" altLang="en-US" b="1" dirty="0" err="1">
                <a:solidFill>
                  <a:srgbClr val="FFFF00"/>
                </a:solidFill>
                <a:latin typeface="+mn-ea"/>
              </a:rPr>
              <a:t>기여점</a:t>
            </a:r>
            <a:r>
              <a:rPr lang="ko-KR" altLang="en-US" b="1" dirty="0">
                <a:solidFill>
                  <a:srgbClr val="FFFF00"/>
                </a:solidFill>
                <a:latin typeface="+mn-ea"/>
              </a:rPr>
              <a:t> 외에서 정의</a:t>
            </a:r>
            <a:endParaRPr kumimoji="0" lang="en-US" altLang="ko-KR" b="1" i="0" u="none" strike="noStrike" cap="none" normalizeH="0" baseline="0" dirty="0">
              <a:ln>
                <a:noFill/>
              </a:ln>
              <a:solidFill>
                <a:srgbClr val="FFFF00"/>
              </a:solidFill>
              <a:effectLst/>
              <a:latin typeface="+mn-ea"/>
            </a:endParaRPr>
          </a:p>
          <a:p>
            <a:pPr marL="0" marR="0" indent="0" algn="ctr" defTabSz="914400" rtl="0" eaLnBrk="1" fontAlgn="base" latinLnBrk="0" hangingPunct="1">
              <a:lnSpc>
                <a:spcPct val="100000"/>
              </a:lnSpc>
              <a:spcBef>
                <a:spcPct val="0"/>
              </a:spcBef>
              <a:spcAft>
                <a:spcPct val="0"/>
              </a:spcAft>
              <a:buClrTx/>
              <a:buSzTx/>
              <a:buFontTx/>
              <a:buNone/>
              <a:tabLst/>
            </a:pPr>
            <a:r>
              <a:rPr lang="en-US" altLang="ko-KR" b="1" dirty="0">
                <a:solidFill>
                  <a:srgbClr val="FFFF00"/>
                </a:solidFill>
                <a:latin typeface="+mn-ea"/>
              </a:rPr>
              <a:t>(1</a:t>
            </a:r>
            <a:r>
              <a:rPr lang="ko-KR" altLang="en-US" b="1" dirty="0">
                <a:solidFill>
                  <a:srgbClr val="FFFF00"/>
                </a:solidFill>
                <a:latin typeface="+mn-ea"/>
              </a:rPr>
              <a:t>페이지 내외</a:t>
            </a:r>
            <a:r>
              <a:rPr lang="en-US" altLang="ko-KR" b="1" dirty="0">
                <a:solidFill>
                  <a:srgbClr val="FFFF00"/>
                </a:solidFill>
                <a:latin typeface="+mn-ea"/>
              </a:rPr>
              <a:t>)</a:t>
            </a:r>
            <a:endParaRPr kumimoji="0" lang="ko-KR" altLang="en-US" b="1" i="0" u="none" strike="noStrike" cap="none" normalizeH="0" baseline="0" dirty="0">
              <a:ln>
                <a:noFill/>
              </a:ln>
              <a:solidFill>
                <a:srgbClr val="FFFF00"/>
              </a:solidFill>
              <a:effectLst/>
              <a:latin typeface="+mn-ea"/>
            </a:endParaRPr>
          </a:p>
        </p:txBody>
      </p:sp>
    </p:spTree>
    <p:extLst>
      <p:ext uri="{BB962C8B-B14F-4D97-AF65-F5344CB8AC3E}">
        <p14:creationId xmlns:p14="http://schemas.microsoft.com/office/powerpoint/2010/main" val="294200992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15F2B-FB2A-0C0C-920D-1B397085ED83}"/>
            </a:ext>
          </a:extLst>
        </p:cNvPr>
        <p:cNvGrpSpPr/>
        <p:nvPr/>
      </p:nvGrpSpPr>
      <p:grpSpPr>
        <a:xfrm>
          <a:off x="0" y="0"/>
          <a:ext cx="0" cy="0"/>
          <a:chOff x="0" y="0"/>
          <a:chExt cx="0" cy="0"/>
        </a:xfrm>
      </p:grpSpPr>
      <p:sp>
        <p:nvSpPr>
          <p:cNvPr id="7" name="Rectangle 3">
            <a:extLst>
              <a:ext uri="{FF2B5EF4-FFF2-40B4-BE49-F238E27FC236}">
                <a16:creationId xmlns:a16="http://schemas.microsoft.com/office/drawing/2014/main" id="{ECC8831B-30AA-9DE8-C328-3635A8ACD7E2}"/>
              </a:ext>
            </a:extLst>
          </p:cNvPr>
          <p:cNvSpPr txBox="1">
            <a:spLocks noChangeArrowheads="1"/>
          </p:cNvSpPr>
          <p:nvPr/>
        </p:nvSpPr>
        <p:spPr bwMode="auto">
          <a:xfrm>
            <a:off x="400012" y="1088974"/>
            <a:ext cx="4060579" cy="330988"/>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spAutoFit/>
          </a:bodyPr>
          <a:lst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맑은 고딕" panose="020B0503020000020004" pitchFamily="50" charset="-127"/>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ea typeface="맑은 고딕" panose="020B0503020000020004" pitchFamily="50" charset="-127"/>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ea typeface="맑은 고딕" panose="020B0503020000020004" pitchFamily="50" charset="-127"/>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ea typeface="맑은 고딕" panose="020B0503020000020004" pitchFamily="50" charset="-127"/>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맑은 고딕" panose="020B0503020000020004" pitchFamily="50" charset="-127"/>
                <a:ea typeface="맑은 고딕" panose="020B0503020000020004" pitchFamily="50" charset="-127"/>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a:lstStyle>
          <a:p>
            <a:pPr>
              <a:lnSpc>
                <a:spcPct val="130000"/>
              </a:lnSpc>
              <a:spcBef>
                <a:spcPts val="600"/>
              </a:spcBef>
            </a:pPr>
            <a:r>
              <a:rPr lang="ko-KR" altLang="en-US" sz="1800" kern="0" dirty="0">
                <a:solidFill>
                  <a:schemeClr val="accent1">
                    <a:lumMod val="75000"/>
                  </a:schemeClr>
                </a:solidFill>
              </a:rPr>
              <a:t>내용 작성</a:t>
            </a:r>
            <a:endParaRPr lang="en-US" altLang="ko-KR" sz="1800" kern="0" dirty="0">
              <a:solidFill>
                <a:schemeClr val="accent1">
                  <a:lumMod val="75000"/>
                </a:schemeClr>
              </a:solidFill>
            </a:endParaRPr>
          </a:p>
        </p:txBody>
      </p:sp>
      <p:sp>
        <p:nvSpPr>
          <p:cNvPr id="2" name="제목 1">
            <a:extLst>
              <a:ext uri="{FF2B5EF4-FFF2-40B4-BE49-F238E27FC236}">
                <a16:creationId xmlns:a16="http://schemas.microsoft.com/office/drawing/2014/main" id="{5F6200F8-6A1C-B776-8E39-024C95136330}"/>
              </a:ext>
            </a:extLst>
          </p:cNvPr>
          <p:cNvSpPr>
            <a:spLocks noGrp="1"/>
          </p:cNvSpPr>
          <p:nvPr>
            <p:ph type="title"/>
          </p:nvPr>
        </p:nvSpPr>
        <p:spPr/>
        <p:txBody>
          <a:bodyPr/>
          <a:lstStyle/>
          <a:p>
            <a:r>
              <a:rPr lang="ko-KR" altLang="en-US" dirty="0"/>
              <a:t>향후 연구 방향</a:t>
            </a:r>
          </a:p>
        </p:txBody>
      </p:sp>
      <p:sp>
        <p:nvSpPr>
          <p:cNvPr id="3" name="직사각형 2">
            <a:extLst>
              <a:ext uri="{FF2B5EF4-FFF2-40B4-BE49-F238E27FC236}">
                <a16:creationId xmlns:a16="http://schemas.microsoft.com/office/drawing/2014/main" id="{27AC9060-4204-2D8C-8F06-DDCF6443FCEC}"/>
              </a:ext>
            </a:extLst>
          </p:cNvPr>
          <p:cNvSpPr/>
          <p:nvPr/>
        </p:nvSpPr>
        <p:spPr bwMode="auto">
          <a:xfrm>
            <a:off x="561518" y="1718746"/>
            <a:ext cx="8042031" cy="405004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ko-KR" altLang="en-US" b="1" dirty="0">
                <a:solidFill>
                  <a:schemeClr val="bg1"/>
                </a:solidFill>
                <a:latin typeface="+mn-ea"/>
              </a:rPr>
              <a:t>본 연구의 결론</a:t>
            </a:r>
            <a:r>
              <a:rPr lang="en-US" altLang="ko-KR" b="1" dirty="0">
                <a:solidFill>
                  <a:schemeClr val="bg1"/>
                </a:solidFill>
                <a:latin typeface="+mn-ea"/>
              </a:rPr>
              <a:t>, </a:t>
            </a:r>
            <a:r>
              <a:rPr lang="ko-KR" altLang="en-US" b="1" dirty="0">
                <a:solidFill>
                  <a:schemeClr val="bg1"/>
                </a:solidFill>
                <a:latin typeface="+mn-ea"/>
              </a:rPr>
              <a:t>기대효과</a:t>
            </a:r>
            <a:r>
              <a:rPr lang="en-US" altLang="ko-KR" b="1" dirty="0">
                <a:solidFill>
                  <a:schemeClr val="bg1"/>
                </a:solidFill>
                <a:latin typeface="+mn-ea"/>
              </a:rPr>
              <a:t>, </a:t>
            </a:r>
            <a:r>
              <a:rPr lang="ko-KR" altLang="en-US" b="1" dirty="0">
                <a:solidFill>
                  <a:schemeClr val="bg1"/>
                </a:solidFill>
                <a:latin typeface="+mn-ea"/>
              </a:rPr>
              <a:t>향후 연구 방향 제시</a:t>
            </a:r>
            <a:endParaRPr lang="en-US" altLang="ko-KR" b="1" dirty="0">
              <a:solidFill>
                <a:schemeClr val="bg1"/>
              </a:solidFill>
              <a:latin typeface="+mn-ea"/>
            </a:endParaRPr>
          </a:p>
          <a:p>
            <a:pPr marL="0" marR="0" indent="0" algn="ctr" defTabSz="914400" rtl="0" eaLnBrk="1" fontAlgn="base" latinLnBrk="0" hangingPunct="1">
              <a:lnSpc>
                <a:spcPct val="100000"/>
              </a:lnSpc>
              <a:spcBef>
                <a:spcPct val="0"/>
              </a:spcBef>
              <a:spcAft>
                <a:spcPct val="0"/>
              </a:spcAft>
              <a:buClrTx/>
              <a:buSzTx/>
              <a:buFontTx/>
              <a:buNone/>
              <a:tabLst/>
            </a:pPr>
            <a:endParaRPr lang="en-US" altLang="ko-KR" b="1" dirty="0">
              <a:solidFill>
                <a:schemeClr val="bg1"/>
              </a:solidFill>
              <a:latin typeface="+mn-ea"/>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ko-KR" b="1" i="0" u="none" strike="noStrike" cap="none" normalizeH="0" baseline="0" dirty="0">
                <a:ln>
                  <a:noFill/>
                </a:ln>
                <a:solidFill>
                  <a:schemeClr val="bg1"/>
                </a:solidFill>
                <a:effectLst/>
                <a:latin typeface="+mn-ea"/>
              </a:rPr>
              <a:t>1</a:t>
            </a:r>
            <a:r>
              <a:rPr kumimoji="0" lang="ko-KR" altLang="en-US" b="1" i="0" u="none" strike="noStrike" cap="none" normalizeH="0" baseline="0" dirty="0">
                <a:ln>
                  <a:noFill/>
                </a:ln>
                <a:solidFill>
                  <a:schemeClr val="bg1"/>
                </a:solidFill>
                <a:effectLst/>
                <a:latin typeface="+mn-ea"/>
              </a:rPr>
              <a:t>페이지 이내</a:t>
            </a:r>
          </a:p>
        </p:txBody>
      </p:sp>
    </p:spTree>
    <p:extLst>
      <p:ext uri="{BB962C8B-B14F-4D97-AF65-F5344CB8AC3E}">
        <p14:creationId xmlns:p14="http://schemas.microsoft.com/office/powerpoint/2010/main" val="240215668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3A7D46-C139-9199-B45A-7A777DE93E43}"/>
            </a:ext>
          </a:extLst>
        </p:cNvPr>
        <p:cNvGrpSpPr/>
        <p:nvPr/>
      </p:nvGrpSpPr>
      <p:grpSpPr>
        <a:xfrm>
          <a:off x="0" y="0"/>
          <a:ext cx="0" cy="0"/>
          <a:chOff x="0" y="0"/>
          <a:chExt cx="0" cy="0"/>
        </a:xfrm>
      </p:grpSpPr>
      <p:sp>
        <p:nvSpPr>
          <p:cNvPr id="7" name="Rectangle 3">
            <a:extLst>
              <a:ext uri="{FF2B5EF4-FFF2-40B4-BE49-F238E27FC236}">
                <a16:creationId xmlns:a16="http://schemas.microsoft.com/office/drawing/2014/main" id="{37717338-6C73-0DAB-541E-C2131D16D18C}"/>
              </a:ext>
            </a:extLst>
          </p:cNvPr>
          <p:cNvSpPr txBox="1">
            <a:spLocks noChangeArrowheads="1"/>
          </p:cNvSpPr>
          <p:nvPr/>
        </p:nvSpPr>
        <p:spPr bwMode="auto">
          <a:xfrm>
            <a:off x="267888" y="908972"/>
            <a:ext cx="8608224" cy="4450514"/>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spAutoFit/>
          </a:bodyPr>
          <a:lst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맑은 고딕" panose="020B0503020000020004" pitchFamily="50" charset="-127"/>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ea typeface="맑은 고딕" panose="020B0503020000020004" pitchFamily="50" charset="-127"/>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ea typeface="맑은 고딕" panose="020B0503020000020004" pitchFamily="50" charset="-127"/>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ea typeface="맑은 고딕" panose="020B0503020000020004" pitchFamily="50" charset="-127"/>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맑은 고딕" panose="020B0503020000020004" pitchFamily="50" charset="-127"/>
                <a:ea typeface="맑은 고딕" panose="020B0503020000020004" pitchFamily="50" charset="-127"/>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a:lstStyle>
          <a:p>
            <a:pPr marL="304800" indent="-304800">
              <a:lnSpc>
                <a:spcPct val="130000"/>
              </a:lnSpc>
              <a:spcBef>
                <a:spcPts val="600"/>
              </a:spcBef>
              <a:buNone/>
            </a:pPr>
            <a:r>
              <a:rPr lang="en-US" altLang="ko-KR" b="0" kern="0" dirty="0">
                <a:solidFill>
                  <a:schemeClr val="accent1">
                    <a:lumMod val="75000"/>
                  </a:schemeClr>
                </a:solidFill>
                <a:latin typeface="+mn-ea"/>
                <a:ea typeface="+mn-ea"/>
              </a:rPr>
              <a:t>[1] </a:t>
            </a:r>
            <a:r>
              <a:rPr lang="en-US" altLang="ko-KR" b="0" i="0" dirty="0">
                <a:solidFill>
                  <a:srgbClr val="0033CC"/>
                </a:solidFill>
                <a:effectLst/>
                <a:latin typeface="Arial" panose="020B0604020202020204" pitchFamily="34" charset="0"/>
              </a:rPr>
              <a:t>Verified Market Research - Global PCB Assembly Market Size By Type Of Assembly, By Application, By End-User Industry, By Geographic Scope And Forecast</a:t>
            </a:r>
          </a:p>
          <a:p>
            <a:pPr marL="304800" indent="-304800">
              <a:lnSpc>
                <a:spcPct val="130000"/>
              </a:lnSpc>
              <a:spcBef>
                <a:spcPts val="600"/>
              </a:spcBef>
              <a:buNone/>
            </a:pPr>
            <a:r>
              <a:rPr lang="en-US" altLang="ko-KR" b="0" i="0" dirty="0">
                <a:solidFill>
                  <a:srgbClr val="0033CC"/>
                </a:solidFill>
                <a:effectLst/>
                <a:latin typeface="Arial" panose="020B0604020202020204" pitchFamily="34" charset="0"/>
              </a:rPr>
              <a:t>   </a:t>
            </a:r>
            <a:r>
              <a:rPr lang="en-US" altLang="ko-KR" sz="1400" b="0" i="0" dirty="0">
                <a:solidFill>
                  <a:srgbClr val="0033CC"/>
                </a:solidFill>
                <a:effectLst/>
                <a:latin typeface="Arial" panose="020B0604020202020204" pitchFamily="34" charset="0"/>
              </a:rPr>
              <a:t>(</a:t>
            </a:r>
            <a:r>
              <a:rPr lang="en-US" altLang="ko-KR" sz="1400" b="0" i="0" dirty="0">
                <a:solidFill>
                  <a:srgbClr val="0033CC"/>
                </a:solidFill>
                <a:effectLst/>
                <a:latin typeface="Arial" panose="020B0604020202020204" pitchFamily="34" charset="0"/>
                <a:hlinkClick r:id="rId3"/>
              </a:rPr>
              <a:t>https://www.verifiedmarketresearch.com/product/pcb-assembly-market/?utm_source=chatgpt.com</a:t>
            </a:r>
            <a:r>
              <a:rPr lang="en-US" altLang="ko-KR" sz="1400" b="0" i="0" dirty="0">
                <a:solidFill>
                  <a:srgbClr val="0033CC"/>
                </a:solidFill>
                <a:effectLst/>
                <a:latin typeface="Arial" panose="020B0604020202020204" pitchFamily="34" charset="0"/>
              </a:rPr>
              <a:t>)</a:t>
            </a:r>
          </a:p>
          <a:p>
            <a:pPr marL="304800" indent="-304800">
              <a:lnSpc>
                <a:spcPct val="130000"/>
              </a:lnSpc>
              <a:spcBef>
                <a:spcPts val="600"/>
              </a:spcBef>
              <a:buNone/>
            </a:pPr>
            <a:r>
              <a:rPr lang="en-US" altLang="ko-KR" sz="1400" b="0" kern="0" dirty="0">
                <a:solidFill>
                  <a:schemeClr val="accent1">
                    <a:lumMod val="75000"/>
                  </a:schemeClr>
                </a:solidFill>
                <a:latin typeface="+mn-ea"/>
                <a:ea typeface="+mn-ea"/>
              </a:rPr>
              <a:t>[</a:t>
            </a:r>
            <a:r>
              <a:rPr lang="en-US" altLang="ko-KR" b="0" kern="0" dirty="0">
                <a:solidFill>
                  <a:schemeClr val="accent1">
                    <a:lumMod val="75000"/>
                  </a:schemeClr>
                </a:solidFill>
                <a:latin typeface="+mn-ea"/>
                <a:ea typeface="+mn-ea"/>
              </a:rPr>
              <a:t>2] Global Market Insights - Printed Circuit Board (PCB) Assembly Market Size, By type of PCB (Rigid PCB, Flexible PCB, Metal Core PCB), By component (Active, Passive), By technology, By soldering process (Wave Soldering, Manual Soldering, Reflow Soldering), By volume, By Assembly, By vertical, Forecast 2024 – 2032</a:t>
            </a:r>
          </a:p>
          <a:p>
            <a:pPr marL="304800" indent="-304800">
              <a:lnSpc>
                <a:spcPct val="130000"/>
              </a:lnSpc>
              <a:spcBef>
                <a:spcPts val="600"/>
              </a:spcBef>
              <a:buNone/>
            </a:pPr>
            <a:r>
              <a:rPr lang="en-US" altLang="ko-KR" sz="1300" b="0" i="0" dirty="0">
                <a:solidFill>
                  <a:srgbClr val="222222"/>
                </a:solidFill>
                <a:effectLst/>
                <a:latin typeface="Arial" panose="020B0604020202020204" pitchFamily="34" charset="0"/>
              </a:rPr>
              <a:t>     (</a:t>
            </a:r>
            <a:r>
              <a:rPr lang="en-US" altLang="ko-KR" sz="1300" b="0" i="0" dirty="0">
                <a:solidFill>
                  <a:srgbClr val="222222"/>
                </a:solidFill>
                <a:effectLst/>
                <a:latin typeface="Arial" panose="020B0604020202020204" pitchFamily="34" charset="0"/>
                <a:hlinkClick r:id="rId4"/>
              </a:rPr>
              <a:t>https://www.gminsights.com/industry-analysis/printed-circuit-board-assembly-market?utm_source=chatgpt.com</a:t>
            </a:r>
            <a:r>
              <a:rPr lang="en-US" altLang="ko-KR" sz="1300" b="0" i="0" dirty="0">
                <a:solidFill>
                  <a:srgbClr val="222222"/>
                </a:solidFill>
                <a:effectLst/>
                <a:latin typeface="Arial" panose="020B0604020202020204" pitchFamily="34" charset="0"/>
              </a:rPr>
              <a:t>)</a:t>
            </a:r>
          </a:p>
          <a:p>
            <a:pPr marL="304800" indent="-304800">
              <a:lnSpc>
                <a:spcPct val="130000"/>
              </a:lnSpc>
              <a:spcBef>
                <a:spcPts val="600"/>
              </a:spcBef>
              <a:buNone/>
            </a:pPr>
            <a:r>
              <a:rPr lang="en-US" altLang="ko-KR" b="0" kern="0" dirty="0">
                <a:solidFill>
                  <a:schemeClr val="accent1">
                    <a:lumMod val="75000"/>
                  </a:schemeClr>
                </a:solidFill>
                <a:latin typeface="+mn-ea"/>
                <a:ea typeface="+mn-ea"/>
              </a:rPr>
              <a:t>[3</a:t>
            </a:r>
            <a:r>
              <a:rPr lang="en-US" altLang="ko-KR" sz="1600" b="0" kern="0" dirty="0">
                <a:solidFill>
                  <a:schemeClr val="accent1">
                    <a:lumMod val="75000"/>
                  </a:schemeClr>
                </a:solidFill>
                <a:latin typeface="+mn-ea"/>
                <a:ea typeface="+mn-ea"/>
              </a:rPr>
              <a:t>] </a:t>
            </a:r>
            <a:r>
              <a:rPr lang="ko-KR" altLang="en-US" sz="1600" b="0" kern="0" dirty="0">
                <a:solidFill>
                  <a:schemeClr val="accent1">
                    <a:lumMod val="75000"/>
                  </a:schemeClr>
                </a:solidFill>
                <a:latin typeface="+mn-ea"/>
                <a:ea typeface="+mn-ea"/>
              </a:rPr>
              <a:t>불량 분석을 통해 본 한국 전자제품의 품질 현황 </a:t>
            </a:r>
            <a:r>
              <a:rPr lang="en-US" altLang="ko-KR" sz="1600" b="0" kern="0" dirty="0">
                <a:solidFill>
                  <a:schemeClr val="accent1">
                    <a:lumMod val="75000"/>
                  </a:schemeClr>
                </a:solidFill>
                <a:latin typeface="+mn-ea"/>
                <a:ea typeface="+mn-ea"/>
              </a:rPr>
              <a:t>Ⅱ – </a:t>
            </a:r>
            <a:r>
              <a:rPr lang="ko-KR" altLang="en-US" sz="1600" b="0" kern="0" dirty="0">
                <a:solidFill>
                  <a:schemeClr val="accent1">
                    <a:lumMod val="75000"/>
                  </a:schemeClr>
                </a:solidFill>
                <a:latin typeface="+mn-ea"/>
                <a:ea typeface="+mn-ea"/>
              </a:rPr>
              <a:t>이진호 </a:t>
            </a:r>
            <a:r>
              <a:rPr lang="en-US" altLang="ko-KR" sz="1600" b="0" kern="0" dirty="0">
                <a:solidFill>
                  <a:schemeClr val="accent1">
                    <a:lumMod val="75000"/>
                  </a:schemeClr>
                </a:solidFill>
                <a:latin typeface="+mn-ea"/>
                <a:ea typeface="+mn-ea"/>
              </a:rPr>
              <a:t>(PCB</a:t>
            </a:r>
            <a:r>
              <a:rPr lang="ko-KR" altLang="en-US" sz="1600" b="0" kern="0" dirty="0">
                <a:solidFill>
                  <a:schemeClr val="accent1">
                    <a:lumMod val="75000"/>
                  </a:schemeClr>
                </a:solidFill>
                <a:latin typeface="+mn-ea"/>
                <a:ea typeface="+mn-ea"/>
              </a:rPr>
              <a:t>산업혁신센터 </a:t>
            </a:r>
            <a:r>
              <a:rPr lang="en-US" altLang="ko-KR" sz="1600" b="0" kern="0" dirty="0">
                <a:solidFill>
                  <a:schemeClr val="accent1">
                    <a:lumMod val="75000"/>
                  </a:schemeClr>
                </a:solidFill>
                <a:latin typeface="+mn-ea"/>
                <a:ea typeface="+mn-ea"/>
              </a:rPr>
              <a:t>/ </a:t>
            </a:r>
            <a:r>
              <a:rPr lang="ko-KR" altLang="en-US" sz="1600" b="0" kern="0" dirty="0">
                <a:solidFill>
                  <a:schemeClr val="accent1">
                    <a:lumMod val="75000"/>
                  </a:schemeClr>
                </a:solidFill>
                <a:latin typeface="+mn-ea"/>
                <a:ea typeface="+mn-ea"/>
              </a:rPr>
              <a:t>한국전자기술연구원</a:t>
            </a:r>
            <a:r>
              <a:rPr lang="en-US" altLang="ko-KR" sz="1600" b="0" kern="0" dirty="0">
                <a:solidFill>
                  <a:schemeClr val="accent1">
                    <a:lumMod val="75000"/>
                  </a:schemeClr>
                </a:solidFill>
                <a:latin typeface="+mn-ea"/>
                <a:ea typeface="+mn-ea"/>
              </a:rPr>
              <a:t>. 2022</a:t>
            </a:r>
            <a:r>
              <a:rPr lang="ko-KR" altLang="en-US" sz="1600" b="0" kern="0" dirty="0">
                <a:solidFill>
                  <a:schemeClr val="accent1">
                    <a:lumMod val="75000"/>
                  </a:schemeClr>
                </a:solidFill>
                <a:latin typeface="+mn-ea"/>
                <a:ea typeface="+mn-ea"/>
              </a:rPr>
              <a:t>년 </a:t>
            </a:r>
            <a:r>
              <a:rPr lang="en-US" altLang="ko-KR" sz="1600" b="0" kern="0" dirty="0">
                <a:solidFill>
                  <a:schemeClr val="accent1">
                    <a:lumMod val="75000"/>
                  </a:schemeClr>
                </a:solidFill>
                <a:latin typeface="+mn-ea"/>
                <a:ea typeface="+mn-ea"/>
              </a:rPr>
              <a:t>6</a:t>
            </a:r>
            <a:r>
              <a:rPr lang="ko-KR" altLang="en-US" sz="1600" b="0" kern="0" dirty="0">
                <a:solidFill>
                  <a:schemeClr val="accent1">
                    <a:lumMod val="75000"/>
                  </a:schemeClr>
                </a:solidFill>
                <a:latin typeface="+mn-ea"/>
                <a:ea typeface="+mn-ea"/>
              </a:rPr>
              <a:t>월</a:t>
            </a:r>
            <a:r>
              <a:rPr lang="en-US" altLang="ko-KR" sz="1600" b="0" kern="0" dirty="0">
                <a:solidFill>
                  <a:schemeClr val="accent1">
                    <a:lumMod val="75000"/>
                  </a:schemeClr>
                </a:solidFill>
                <a:latin typeface="+mn-ea"/>
                <a:ea typeface="+mn-ea"/>
              </a:rPr>
              <a:t>)</a:t>
            </a:r>
          </a:p>
          <a:p>
            <a:pPr marL="304800" indent="-304800">
              <a:lnSpc>
                <a:spcPct val="130000"/>
              </a:lnSpc>
              <a:spcBef>
                <a:spcPts val="600"/>
              </a:spcBef>
              <a:buNone/>
            </a:pPr>
            <a:r>
              <a:rPr lang="en-US" altLang="ko-KR" b="0" i="0" kern="0" dirty="0">
                <a:solidFill>
                  <a:schemeClr val="accent1">
                    <a:lumMod val="75000"/>
                  </a:schemeClr>
                </a:solidFill>
                <a:effectLst/>
                <a:latin typeface="+mn-ea"/>
                <a:ea typeface="+mn-ea"/>
              </a:rPr>
              <a:t>[4] “Object Detection YOLO Algorithms and Their Industrial Applications: Overview and Comparative Analysis”, by </a:t>
            </a:r>
            <a:r>
              <a:rPr lang="en-US" altLang="ko-KR" b="0" i="0" kern="0" dirty="0" err="1">
                <a:solidFill>
                  <a:schemeClr val="accent1">
                    <a:lumMod val="75000"/>
                  </a:schemeClr>
                </a:solidFill>
                <a:effectLst/>
                <a:latin typeface="+mn-ea"/>
                <a:ea typeface="+mn-ea"/>
              </a:rPr>
              <a:t>Shizhao</a:t>
            </a:r>
            <a:r>
              <a:rPr lang="en-US" altLang="ko-KR" b="0" i="0" kern="0" dirty="0">
                <a:solidFill>
                  <a:schemeClr val="accent1">
                    <a:lumMod val="75000"/>
                  </a:schemeClr>
                </a:solidFill>
                <a:effectLst/>
                <a:latin typeface="+mn-ea"/>
                <a:ea typeface="+mn-ea"/>
              </a:rPr>
              <a:t> Kang, Ziyu hu, Kexin Zhang and </a:t>
            </a:r>
            <a:r>
              <a:rPr lang="en-US" altLang="ko-KR" b="0" i="0" kern="0" dirty="0" err="1">
                <a:solidFill>
                  <a:schemeClr val="accent1">
                    <a:lumMod val="75000"/>
                  </a:schemeClr>
                </a:solidFill>
                <a:effectLst/>
                <a:latin typeface="+mn-ea"/>
                <a:ea typeface="+mn-ea"/>
              </a:rPr>
              <a:t>Zhiyu</a:t>
            </a:r>
            <a:r>
              <a:rPr lang="en-US" altLang="ko-KR" b="0" i="0" kern="0" dirty="0">
                <a:solidFill>
                  <a:schemeClr val="accent1">
                    <a:lumMod val="75000"/>
                  </a:schemeClr>
                </a:solidFill>
                <a:effectLst/>
                <a:latin typeface="+mn-ea"/>
                <a:ea typeface="+mn-ea"/>
              </a:rPr>
              <a:t> Cao, 2025, MDPI </a:t>
            </a:r>
            <a:r>
              <a:rPr lang="en-US" altLang="ko-KR" sz="1400" b="0" i="0" kern="0" dirty="0">
                <a:solidFill>
                  <a:schemeClr val="accent1">
                    <a:lumMod val="75000"/>
                  </a:schemeClr>
                </a:solidFill>
                <a:effectLst/>
                <a:latin typeface="+mn-ea"/>
                <a:ea typeface="+mn-ea"/>
              </a:rPr>
              <a:t>(</a:t>
            </a:r>
            <a:r>
              <a:rPr lang="en-US" altLang="ko-KR" sz="1400" b="0" i="0" kern="0" dirty="0">
                <a:solidFill>
                  <a:schemeClr val="accent1">
                    <a:lumMod val="75000"/>
                  </a:schemeClr>
                </a:solidFill>
                <a:effectLst/>
                <a:latin typeface="+mn-ea"/>
                <a:ea typeface="+mn-ea"/>
                <a:hlinkClick r:id="rId5"/>
              </a:rPr>
              <a:t>https://www.mdpi.com/2079-9292/14/6/1104</a:t>
            </a:r>
            <a:r>
              <a:rPr lang="en-US" altLang="ko-KR" sz="1400" b="0" i="0" kern="0" dirty="0">
                <a:solidFill>
                  <a:schemeClr val="accent1">
                    <a:lumMod val="75000"/>
                  </a:schemeClr>
                </a:solidFill>
                <a:effectLst/>
                <a:latin typeface="+mn-ea"/>
                <a:ea typeface="+mn-ea"/>
              </a:rPr>
              <a:t>)</a:t>
            </a:r>
          </a:p>
        </p:txBody>
      </p:sp>
      <p:sp>
        <p:nvSpPr>
          <p:cNvPr id="2" name="제목 1">
            <a:extLst>
              <a:ext uri="{FF2B5EF4-FFF2-40B4-BE49-F238E27FC236}">
                <a16:creationId xmlns:a16="http://schemas.microsoft.com/office/drawing/2014/main" id="{26098DF2-0FED-0E54-CAA4-04A96F7E01D3}"/>
              </a:ext>
            </a:extLst>
          </p:cNvPr>
          <p:cNvSpPr>
            <a:spLocks noGrp="1"/>
          </p:cNvSpPr>
          <p:nvPr>
            <p:ph type="title"/>
          </p:nvPr>
        </p:nvSpPr>
        <p:spPr/>
        <p:txBody>
          <a:bodyPr/>
          <a:lstStyle/>
          <a:p>
            <a:r>
              <a:rPr lang="ko-KR" altLang="en-US" dirty="0"/>
              <a:t>참고</a:t>
            </a:r>
            <a:r>
              <a:rPr lang="en-US" altLang="ko-KR" dirty="0"/>
              <a:t> </a:t>
            </a:r>
            <a:r>
              <a:rPr lang="ko-KR" altLang="en-US" dirty="0"/>
              <a:t>문헌</a:t>
            </a:r>
          </a:p>
        </p:txBody>
      </p:sp>
    </p:spTree>
    <p:extLst>
      <p:ext uri="{BB962C8B-B14F-4D97-AF65-F5344CB8AC3E}">
        <p14:creationId xmlns:p14="http://schemas.microsoft.com/office/powerpoint/2010/main" val="354103631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9951C254-D3FE-4F55-B884-40C49A86022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9934" b="31683"/>
          <a:stretch/>
        </p:blipFill>
        <p:spPr>
          <a:xfrm>
            <a:off x="7452032" y="6399033"/>
            <a:ext cx="1444806" cy="267360"/>
          </a:xfrm>
          <a:prstGeom prst="rect">
            <a:avLst/>
          </a:prstGeom>
        </p:spPr>
      </p:pic>
      <p:sp>
        <p:nvSpPr>
          <p:cNvPr id="9" name="TextBox 8">
            <a:extLst>
              <a:ext uri="{FF2B5EF4-FFF2-40B4-BE49-F238E27FC236}">
                <a16:creationId xmlns:a16="http://schemas.microsoft.com/office/drawing/2014/main" id="{CA742296-B25A-27A7-7E69-7939DB0BA19F}"/>
              </a:ext>
            </a:extLst>
          </p:cNvPr>
          <p:cNvSpPr txBox="1"/>
          <p:nvPr/>
        </p:nvSpPr>
        <p:spPr>
          <a:xfrm>
            <a:off x="1016960" y="2078985"/>
            <a:ext cx="7110079" cy="2133854"/>
          </a:xfrm>
          <a:prstGeom prst="rect">
            <a:avLst/>
          </a:prstGeom>
          <a:noFill/>
        </p:spPr>
        <p:txBody>
          <a:bodyPr wrap="square">
            <a:spAutoFit/>
          </a:bodyPr>
          <a:lstStyle/>
          <a:p>
            <a:pPr marL="38100" marR="0" indent="0" algn="ctr" fontAlgn="base" latinLnBrk="1">
              <a:lnSpc>
                <a:spcPct val="130000"/>
              </a:lnSpc>
              <a:spcBef>
                <a:spcPts val="0"/>
              </a:spcBef>
              <a:spcAft>
                <a:spcPts val="0"/>
              </a:spcAft>
            </a:pPr>
            <a:r>
              <a:rPr lang="ko-KR" altLang="en-US" sz="5400" b="1">
                <a:solidFill>
                  <a:srgbClr val="002060"/>
                </a:solidFill>
                <a:latin typeface="맑은 고딕" panose="020B0503020000020004" pitchFamily="50" charset="-127"/>
                <a:ea typeface="맑은 고딕" panose="020B0503020000020004" pitchFamily="50" charset="-127"/>
                <a:cs typeface="+mj-cs"/>
              </a:rPr>
              <a:t>감사합니다</a:t>
            </a:r>
            <a:endParaRPr lang="en-US" altLang="ko-KR" sz="5400" b="1">
              <a:solidFill>
                <a:srgbClr val="002060"/>
              </a:solidFill>
              <a:latin typeface="맑은 고딕" panose="020B0503020000020004" pitchFamily="50" charset="-127"/>
              <a:ea typeface="맑은 고딕" panose="020B0503020000020004" pitchFamily="50" charset="-127"/>
              <a:cs typeface="+mj-cs"/>
            </a:endParaRPr>
          </a:p>
          <a:p>
            <a:pPr marL="38100" marR="0" indent="0" algn="ctr" fontAlgn="base" latinLnBrk="1">
              <a:lnSpc>
                <a:spcPct val="130000"/>
              </a:lnSpc>
              <a:spcBef>
                <a:spcPts val="0"/>
              </a:spcBef>
              <a:spcAft>
                <a:spcPts val="0"/>
              </a:spcAft>
            </a:pPr>
            <a:r>
              <a:rPr lang="en-US" altLang="ko-KR" sz="5400" b="1">
                <a:solidFill>
                  <a:srgbClr val="002060"/>
                </a:solidFill>
                <a:latin typeface="맑은 고딕" panose="020B0503020000020004" pitchFamily="50" charset="-127"/>
                <a:ea typeface="맑은 고딕" panose="020B0503020000020004" pitchFamily="50" charset="-127"/>
                <a:cs typeface="+mj-cs"/>
              </a:rPr>
              <a:t>Q&amp;A</a:t>
            </a:r>
            <a:endParaRPr lang="ko-KR" altLang="en-US" sz="5400" b="1" dirty="0">
              <a:solidFill>
                <a:srgbClr val="002060"/>
              </a:solidFill>
              <a:latin typeface="맑은 고딕" panose="020B0503020000020004" pitchFamily="50" charset="-127"/>
              <a:ea typeface="맑은 고딕" panose="020B0503020000020004" pitchFamily="50" charset="-127"/>
              <a:cs typeface="+mj-cs"/>
            </a:endParaRPr>
          </a:p>
        </p:txBody>
      </p:sp>
    </p:spTree>
    <p:extLst>
      <p:ext uri="{BB962C8B-B14F-4D97-AF65-F5344CB8AC3E}">
        <p14:creationId xmlns:p14="http://schemas.microsoft.com/office/powerpoint/2010/main" val="209323391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70E02-3417-9313-EC23-20CF483FF3D6}"/>
            </a:ext>
          </a:extLst>
        </p:cNvPr>
        <p:cNvGrpSpPr/>
        <p:nvPr/>
      </p:nvGrpSpPr>
      <p:grpSpPr>
        <a:xfrm>
          <a:off x="0" y="0"/>
          <a:ext cx="0" cy="0"/>
          <a:chOff x="0" y="0"/>
          <a:chExt cx="0" cy="0"/>
        </a:xfrm>
      </p:grpSpPr>
      <p:sp>
        <p:nvSpPr>
          <p:cNvPr id="12" name="사각형: 둥근 모서리 11">
            <a:extLst>
              <a:ext uri="{FF2B5EF4-FFF2-40B4-BE49-F238E27FC236}">
                <a16:creationId xmlns:a16="http://schemas.microsoft.com/office/drawing/2014/main" id="{47E1CE6F-76AD-000F-FC26-1ED75C8B7A1E}"/>
              </a:ext>
            </a:extLst>
          </p:cNvPr>
          <p:cNvSpPr/>
          <p:nvPr/>
        </p:nvSpPr>
        <p:spPr bwMode="auto">
          <a:xfrm>
            <a:off x="1007441" y="1583763"/>
            <a:ext cx="7312657" cy="713515"/>
          </a:xfrm>
          <a:prstGeom prst="roundRect">
            <a:avLst>
              <a:gd name="adj" fmla="val 46219"/>
            </a:avLst>
          </a:prstGeom>
          <a:solidFill>
            <a:srgbClr val="E8E8E8"/>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ko-KR" altLang="en-US" sz="1800" b="0" i="0" u="none" strike="noStrike" cap="none" normalizeH="0" baseline="0">
              <a:ln>
                <a:noFill/>
              </a:ln>
              <a:solidFill>
                <a:srgbClr val="00C0C0"/>
              </a:solidFill>
              <a:effectLst/>
              <a:latin typeface="Arial" charset="0"/>
            </a:endParaRPr>
          </a:p>
        </p:txBody>
      </p:sp>
      <p:grpSp>
        <p:nvGrpSpPr>
          <p:cNvPr id="11" name="그룹 10">
            <a:extLst>
              <a:ext uri="{FF2B5EF4-FFF2-40B4-BE49-F238E27FC236}">
                <a16:creationId xmlns:a16="http://schemas.microsoft.com/office/drawing/2014/main" id="{844DB7F6-FF4D-9D0C-9F40-0FE318A46B04}"/>
              </a:ext>
            </a:extLst>
          </p:cNvPr>
          <p:cNvGrpSpPr/>
          <p:nvPr/>
        </p:nvGrpSpPr>
        <p:grpSpPr>
          <a:xfrm>
            <a:off x="684584" y="1494115"/>
            <a:ext cx="892810" cy="892810"/>
            <a:chOff x="611956" y="1268976"/>
            <a:chExt cx="772344" cy="772344"/>
          </a:xfrm>
        </p:grpSpPr>
        <p:sp>
          <p:nvSpPr>
            <p:cNvPr id="8" name="타원 7">
              <a:extLst>
                <a:ext uri="{FF2B5EF4-FFF2-40B4-BE49-F238E27FC236}">
                  <a16:creationId xmlns:a16="http://schemas.microsoft.com/office/drawing/2014/main" id="{743373F4-2E7B-8903-8CE2-0B4727255424}"/>
                </a:ext>
              </a:extLst>
            </p:cNvPr>
            <p:cNvSpPr/>
            <p:nvPr/>
          </p:nvSpPr>
          <p:spPr bwMode="auto">
            <a:xfrm>
              <a:off x="611956" y="1268976"/>
              <a:ext cx="772344" cy="772344"/>
            </a:xfrm>
            <a:prstGeom prst="ellipse">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ko-KR" sz="2800" b="1" i="0" u="none" strike="noStrike" cap="none" normalizeH="0" baseline="0" dirty="0">
                  <a:ln>
                    <a:noFill/>
                  </a:ln>
                  <a:solidFill>
                    <a:srgbClr val="12275E"/>
                  </a:solidFill>
                  <a:effectLst/>
                  <a:latin typeface="Times New Roman" panose="02020603050405020304" pitchFamily="18" charset="0"/>
                  <a:cs typeface="Times New Roman" panose="02020603050405020304" pitchFamily="18" charset="0"/>
                </a:rPr>
                <a:t>I</a:t>
              </a:r>
              <a:endParaRPr kumimoji="0" lang="ko-KR" altLang="en-US" sz="2800" b="1" i="0" u="none" strike="noStrike" cap="none" normalizeH="0" baseline="0" dirty="0">
                <a:ln>
                  <a:noFill/>
                </a:ln>
                <a:solidFill>
                  <a:srgbClr val="12275E"/>
                </a:solidFill>
                <a:effectLst/>
                <a:latin typeface="Times New Roman" panose="02020603050405020304" pitchFamily="18" charset="0"/>
                <a:cs typeface="Times New Roman" panose="02020603050405020304" pitchFamily="18" charset="0"/>
              </a:endParaRPr>
            </a:p>
          </p:txBody>
        </p:sp>
        <p:sp>
          <p:nvSpPr>
            <p:cNvPr id="10" name="원형: 비어 있음 9">
              <a:extLst>
                <a:ext uri="{FF2B5EF4-FFF2-40B4-BE49-F238E27FC236}">
                  <a16:creationId xmlns:a16="http://schemas.microsoft.com/office/drawing/2014/main" id="{2C433100-51C9-040F-E15D-ECEE4E91FD4B}"/>
                </a:ext>
              </a:extLst>
            </p:cNvPr>
            <p:cNvSpPr/>
            <p:nvPr/>
          </p:nvSpPr>
          <p:spPr bwMode="auto">
            <a:xfrm>
              <a:off x="641596" y="1298616"/>
              <a:ext cx="713064" cy="713064"/>
            </a:xfrm>
            <a:prstGeom prst="donut">
              <a:avLst>
                <a:gd name="adj" fmla="val 15399"/>
              </a:avLst>
            </a:prstGeom>
            <a:solidFill>
              <a:srgbClr val="12275E"/>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ko-KR" altLang="en-US" sz="1400" b="0" i="0" u="none" strike="noStrike" cap="none" normalizeH="0" baseline="0" dirty="0">
                <a:ln>
                  <a:noFill/>
                </a:ln>
                <a:solidFill>
                  <a:srgbClr val="00C0C0"/>
                </a:solidFill>
                <a:effectLst/>
                <a:latin typeface="Arial" charset="0"/>
              </a:endParaRPr>
            </a:p>
          </p:txBody>
        </p:sp>
      </p:grpSp>
      <p:sp>
        <p:nvSpPr>
          <p:cNvPr id="14" name="TextBox 13">
            <a:extLst>
              <a:ext uri="{FF2B5EF4-FFF2-40B4-BE49-F238E27FC236}">
                <a16:creationId xmlns:a16="http://schemas.microsoft.com/office/drawing/2014/main" id="{163AB9A9-9021-5A6F-0EA2-F269AB9BFEEB}"/>
              </a:ext>
            </a:extLst>
          </p:cNvPr>
          <p:cNvSpPr txBox="1"/>
          <p:nvPr/>
        </p:nvSpPr>
        <p:spPr>
          <a:xfrm>
            <a:off x="1016960" y="858239"/>
            <a:ext cx="7110079" cy="590739"/>
          </a:xfrm>
          <a:prstGeom prst="rect">
            <a:avLst/>
          </a:prstGeom>
          <a:noFill/>
        </p:spPr>
        <p:txBody>
          <a:bodyPr wrap="square">
            <a:spAutoFit/>
          </a:bodyPr>
          <a:lstStyle/>
          <a:p>
            <a:pPr marL="38100" marR="0" indent="0" algn="ctr" fontAlgn="base" latinLnBrk="1">
              <a:lnSpc>
                <a:spcPct val="130000"/>
              </a:lnSpc>
              <a:spcBef>
                <a:spcPts val="0"/>
              </a:spcBef>
              <a:spcAft>
                <a:spcPts val="0"/>
              </a:spcAft>
            </a:pPr>
            <a:r>
              <a:rPr lang="en-US" altLang="ko-KR" sz="2800" b="1" dirty="0">
                <a:solidFill>
                  <a:schemeClr val="tx1">
                    <a:lumMod val="65000"/>
                    <a:lumOff val="35000"/>
                  </a:schemeClr>
                </a:solidFill>
                <a:latin typeface="맑은 고딕" panose="020B0503020000020004" pitchFamily="50" charset="-127"/>
                <a:ea typeface="맑은 고딕" panose="020B0503020000020004" pitchFamily="50" charset="-127"/>
                <a:cs typeface="+mj-cs"/>
              </a:rPr>
              <a:t>CONTENTS</a:t>
            </a:r>
          </a:p>
        </p:txBody>
      </p:sp>
      <p:sp>
        <p:nvSpPr>
          <p:cNvPr id="86" name="TextBox 85">
            <a:extLst>
              <a:ext uri="{FF2B5EF4-FFF2-40B4-BE49-F238E27FC236}">
                <a16:creationId xmlns:a16="http://schemas.microsoft.com/office/drawing/2014/main" id="{B3185146-9791-486D-69D7-EF78025638B0}"/>
              </a:ext>
            </a:extLst>
          </p:cNvPr>
          <p:cNvSpPr txBox="1"/>
          <p:nvPr/>
        </p:nvSpPr>
        <p:spPr>
          <a:xfrm>
            <a:off x="1891949" y="1597641"/>
            <a:ext cx="2082621" cy="400110"/>
          </a:xfrm>
          <a:prstGeom prst="rect">
            <a:avLst/>
          </a:prstGeom>
          <a:noFill/>
        </p:spPr>
        <p:txBody>
          <a:bodyPr wrap="none" rtlCol="0">
            <a:spAutoFit/>
          </a:bodyPr>
          <a:lstStyle/>
          <a:p>
            <a:pPr algn="l"/>
            <a:r>
              <a:rPr lang="ko-KR" altLang="en-US" sz="2000" b="1" dirty="0">
                <a:solidFill>
                  <a:srgbClr val="12275E"/>
                </a:solidFill>
                <a:latin typeface="나눔고딕 ExtraBold" panose="020D0904000000000000" pitchFamily="50" charset="-127"/>
                <a:ea typeface="나눔고딕 ExtraBold" panose="020D0904000000000000" pitchFamily="50" charset="-127"/>
              </a:rPr>
              <a:t>프로젝트 </a:t>
            </a:r>
            <a:r>
              <a:rPr lang="en-US" altLang="ko-KR" sz="2000" b="1" dirty="0">
                <a:solidFill>
                  <a:srgbClr val="12275E"/>
                </a:solidFill>
                <a:latin typeface="나눔고딕 ExtraBold" panose="020D0904000000000000" pitchFamily="50" charset="-127"/>
                <a:ea typeface="나눔고딕 ExtraBold" panose="020D0904000000000000" pitchFamily="50" charset="-127"/>
              </a:rPr>
              <a:t>#2 </a:t>
            </a:r>
            <a:r>
              <a:rPr lang="ko-KR" altLang="en-US" sz="2000" b="1" dirty="0">
                <a:solidFill>
                  <a:srgbClr val="12275E"/>
                </a:solidFill>
                <a:latin typeface="나눔고딕 ExtraBold" panose="020D0904000000000000" pitchFamily="50" charset="-127"/>
                <a:ea typeface="나눔고딕 ExtraBold" panose="020D0904000000000000" pitchFamily="50" charset="-127"/>
              </a:rPr>
              <a:t>개요</a:t>
            </a:r>
          </a:p>
        </p:txBody>
      </p:sp>
      <p:sp>
        <p:nvSpPr>
          <p:cNvPr id="88" name="TextBox 87">
            <a:extLst>
              <a:ext uri="{FF2B5EF4-FFF2-40B4-BE49-F238E27FC236}">
                <a16:creationId xmlns:a16="http://schemas.microsoft.com/office/drawing/2014/main" id="{DDB39E71-0A0A-BC03-2274-739250D53486}"/>
              </a:ext>
            </a:extLst>
          </p:cNvPr>
          <p:cNvSpPr txBox="1"/>
          <p:nvPr/>
        </p:nvSpPr>
        <p:spPr>
          <a:xfrm>
            <a:off x="1911844" y="1978237"/>
            <a:ext cx="5165197" cy="307777"/>
          </a:xfrm>
          <a:prstGeom prst="rect">
            <a:avLst/>
          </a:prstGeom>
          <a:noFill/>
        </p:spPr>
        <p:txBody>
          <a:bodyPr wrap="none" rtlCol="0">
            <a:spAutoFit/>
          </a:bodyPr>
          <a:lstStyle/>
          <a:p>
            <a:pPr algn="l"/>
            <a:r>
              <a:rPr lang="ko-KR" altLang="en-US" sz="1400" b="1" dirty="0">
                <a:solidFill>
                  <a:schemeClr val="tx1">
                    <a:lumMod val="65000"/>
                    <a:lumOff val="35000"/>
                  </a:schemeClr>
                </a:solidFill>
                <a:latin typeface="+mn-ea"/>
              </a:rPr>
              <a:t>프로젝트</a:t>
            </a:r>
            <a:r>
              <a:rPr lang="en-US" altLang="ko-KR" sz="1400" b="1" dirty="0">
                <a:solidFill>
                  <a:schemeClr val="tx1">
                    <a:lumMod val="65000"/>
                    <a:lumOff val="35000"/>
                  </a:schemeClr>
                </a:solidFill>
                <a:latin typeface="+mn-ea"/>
              </a:rPr>
              <a:t> </a:t>
            </a:r>
            <a:r>
              <a:rPr lang="ko-KR" altLang="en-US" sz="1400" b="1" dirty="0">
                <a:solidFill>
                  <a:schemeClr val="tx1">
                    <a:lumMod val="65000"/>
                    <a:lumOff val="35000"/>
                  </a:schemeClr>
                </a:solidFill>
                <a:latin typeface="+mn-ea"/>
              </a:rPr>
              <a:t>개요 및 선정 논문 소개</a:t>
            </a:r>
            <a:r>
              <a:rPr lang="en-US" altLang="ko-KR" sz="1400" b="1" dirty="0">
                <a:solidFill>
                  <a:schemeClr val="tx1">
                    <a:lumMod val="65000"/>
                    <a:lumOff val="35000"/>
                  </a:schemeClr>
                </a:solidFill>
                <a:latin typeface="+mn-ea"/>
              </a:rPr>
              <a:t>, </a:t>
            </a:r>
            <a:r>
              <a:rPr lang="ko-KR" altLang="en-US" sz="1400" b="1" dirty="0">
                <a:solidFill>
                  <a:schemeClr val="tx1">
                    <a:lumMod val="65000"/>
                    <a:lumOff val="35000"/>
                  </a:schemeClr>
                </a:solidFill>
                <a:latin typeface="+mn-ea"/>
              </a:rPr>
              <a:t>팀 구성원 소개</a:t>
            </a:r>
            <a:r>
              <a:rPr lang="en-US" altLang="ko-KR" sz="1400" b="1" dirty="0">
                <a:solidFill>
                  <a:schemeClr val="tx1">
                    <a:lumMod val="65000"/>
                    <a:lumOff val="35000"/>
                  </a:schemeClr>
                </a:solidFill>
                <a:latin typeface="+mn-ea"/>
              </a:rPr>
              <a:t> </a:t>
            </a:r>
            <a:r>
              <a:rPr lang="ko-KR" altLang="en-US" sz="1400" b="1" dirty="0">
                <a:solidFill>
                  <a:schemeClr val="tx1">
                    <a:lumMod val="65000"/>
                    <a:lumOff val="35000"/>
                  </a:schemeClr>
                </a:solidFill>
                <a:latin typeface="+mn-ea"/>
              </a:rPr>
              <a:t>및</a:t>
            </a:r>
            <a:r>
              <a:rPr lang="en-US" altLang="ko-KR" sz="1400" b="1" dirty="0">
                <a:solidFill>
                  <a:schemeClr val="tx1">
                    <a:lumMod val="65000"/>
                    <a:lumOff val="35000"/>
                  </a:schemeClr>
                </a:solidFill>
                <a:latin typeface="+mn-ea"/>
              </a:rPr>
              <a:t> </a:t>
            </a:r>
            <a:r>
              <a:rPr lang="ko-KR" altLang="en-US" sz="1400" b="1" dirty="0">
                <a:solidFill>
                  <a:schemeClr val="tx1">
                    <a:lumMod val="65000"/>
                    <a:lumOff val="35000"/>
                  </a:schemeClr>
                </a:solidFill>
                <a:latin typeface="+mn-ea"/>
              </a:rPr>
              <a:t>업무분장</a:t>
            </a:r>
          </a:p>
        </p:txBody>
      </p:sp>
      <p:sp>
        <p:nvSpPr>
          <p:cNvPr id="97" name="제목 96">
            <a:extLst>
              <a:ext uri="{FF2B5EF4-FFF2-40B4-BE49-F238E27FC236}">
                <a16:creationId xmlns:a16="http://schemas.microsoft.com/office/drawing/2014/main" id="{6449DDCE-00F9-EE78-73DB-E3DB540E5CA6}"/>
              </a:ext>
            </a:extLst>
          </p:cNvPr>
          <p:cNvSpPr>
            <a:spLocks noGrp="1"/>
          </p:cNvSpPr>
          <p:nvPr>
            <p:ph type="title"/>
          </p:nvPr>
        </p:nvSpPr>
        <p:spPr/>
        <p:txBody>
          <a:bodyPr/>
          <a:lstStyle/>
          <a:p>
            <a:r>
              <a:rPr lang="ko-KR" altLang="en-US" dirty="0"/>
              <a:t>목차</a:t>
            </a:r>
          </a:p>
        </p:txBody>
      </p:sp>
      <p:sp>
        <p:nvSpPr>
          <p:cNvPr id="2" name="사각형: 둥근 모서리 1">
            <a:extLst>
              <a:ext uri="{FF2B5EF4-FFF2-40B4-BE49-F238E27FC236}">
                <a16:creationId xmlns:a16="http://schemas.microsoft.com/office/drawing/2014/main" id="{1F93FE2C-DA74-2AA9-0B81-0D5A5D9C12A6}"/>
              </a:ext>
            </a:extLst>
          </p:cNvPr>
          <p:cNvSpPr/>
          <p:nvPr/>
        </p:nvSpPr>
        <p:spPr bwMode="auto">
          <a:xfrm>
            <a:off x="1007441" y="2513122"/>
            <a:ext cx="7312657" cy="713515"/>
          </a:xfrm>
          <a:prstGeom prst="roundRect">
            <a:avLst>
              <a:gd name="adj" fmla="val 46219"/>
            </a:avLst>
          </a:prstGeom>
          <a:solidFill>
            <a:srgbClr val="E8E8E8"/>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ko-KR" altLang="en-US" sz="1800" b="0" i="0" u="none" strike="noStrike" cap="none" normalizeH="0" baseline="0">
              <a:ln>
                <a:noFill/>
              </a:ln>
              <a:solidFill>
                <a:srgbClr val="00C0C0"/>
              </a:solidFill>
              <a:effectLst/>
              <a:latin typeface="Arial" charset="0"/>
            </a:endParaRPr>
          </a:p>
        </p:txBody>
      </p:sp>
      <p:grpSp>
        <p:nvGrpSpPr>
          <p:cNvPr id="3" name="그룹 2">
            <a:extLst>
              <a:ext uri="{FF2B5EF4-FFF2-40B4-BE49-F238E27FC236}">
                <a16:creationId xmlns:a16="http://schemas.microsoft.com/office/drawing/2014/main" id="{C2ADC6E4-4338-D744-F65B-329AA8BDF69B}"/>
              </a:ext>
            </a:extLst>
          </p:cNvPr>
          <p:cNvGrpSpPr/>
          <p:nvPr/>
        </p:nvGrpSpPr>
        <p:grpSpPr>
          <a:xfrm>
            <a:off x="684584" y="2423474"/>
            <a:ext cx="892810" cy="892810"/>
            <a:chOff x="611956" y="1268976"/>
            <a:chExt cx="772344" cy="772344"/>
          </a:xfrm>
        </p:grpSpPr>
        <p:sp>
          <p:nvSpPr>
            <p:cNvPr id="4" name="타원 3">
              <a:extLst>
                <a:ext uri="{FF2B5EF4-FFF2-40B4-BE49-F238E27FC236}">
                  <a16:creationId xmlns:a16="http://schemas.microsoft.com/office/drawing/2014/main" id="{F6B51E49-2B01-4A42-D67E-B2F6F95D0DD5}"/>
                </a:ext>
              </a:extLst>
            </p:cNvPr>
            <p:cNvSpPr/>
            <p:nvPr/>
          </p:nvSpPr>
          <p:spPr bwMode="auto">
            <a:xfrm>
              <a:off x="611956" y="1268976"/>
              <a:ext cx="772344" cy="772344"/>
            </a:xfrm>
            <a:prstGeom prst="ellipse">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ko-KR" sz="2800" b="1" i="0" u="none" strike="noStrike" cap="none" normalizeH="0" baseline="0" dirty="0">
                  <a:ln>
                    <a:noFill/>
                  </a:ln>
                  <a:solidFill>
                    <a:srgbClr val="12275E"/>
                  </a:solidFill>
                  <a:effectLst/>
                  <a:latin typeface="Times New Roman" panose="02020603050405020304" pitchFamily="18" charset="0"/>
                  <a:cs typeface="Times New Roman" panose="02020603050405020304" pitchFamily="18" charset="0"/>
                </a:rPr>
                <a:t>II</a:t>
              </a:r>
              <a:endParaRPr kumimoji="0" lang="ko-KR" altLang="en-US" sz="2800" b="1" i="0" u="none" strike="noStrike" cap="none" normalizeH="0" baseline="0" dirty="0">
                <a:ln>
                  <a:noFill/>
                </a:ln>
                <a:solidFill>
                  <a:srgbClr val="12275E"/>
                </a:solidFill>
                <a:effectLst/>
                <a:latin typeface="Times New Roman" panose="02020603050405020304" pitchFamily="18" charset="0"/>
                <a:cs typeface="Times New Roman" panose="02020603050405020304" pitchFamily="18" charset="0"/>
              </a:endParaRPr>
            </a:p>
          </p:txBody>
        </p:sp>
        <p:sp>
          <p:nvSpPr>
            <p:cNvPr id="5" name="원형: 비어 있음 4">
              <a:extLst>
                <a:ext uri="{FF2B5EF4-FFF2-40B4-BE49-F238E27FC236}">
                  <a16:creationId xmlns:a16="http://schemas.microsoft.com/office/drawing/2014/main" id="{61F5A1B1-D133-A11E-F4CA-D1ECB93766F4}"/>
                </a:ext>
              </a:extLst>
            </p:cNvPr>
            <p:cNvSpPr/>
            <p:nvPr/>
          </p:nvSpPr>
          <p:spPr bwMode="auto">
            <a:xfrm>
              <a:off x="641596" y="1298616"/>
              <a:ext cx="713064" cy="713064"/>
            </a:xfrm>
            <a:prstGeom prst="donut">
              <a:avLst>
                <a:gd name="adj" fmla="val 15399"/>
              </a:avLst>
            </a:prstGeom>
            <a:solidFill>
              <a:srgbClr val="12275E"/>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ko-KR" altLang="en-US" sz="1400" b="0" i="0" u="none" strike="noStrike" cap="none" normalizeH="0" baseline="0" dirty="0">
                <a:ln>
                  <a:noFill/>
                </a:ln>
                <a:solidFill>
                  <a:srgbClr val="00C0C0"/>
                </a:solidFill>
                <a:effectLst/>
                <a:latin typeface="Arial" charset="0"/>
              </a:endParaRPr>
            </a:p>
          </p:txBody>
        </p:sp>
      </p:grpSp>
      <p:sp>
        <p:nvSpPr>
          <p:cNvPr id="6" name="사각형: 둥근 모서리 5">
            <a:extLst>
              <a:ext uri="{FF2B5EF4-FFF2-40B4-BE49-F238E27FC236}">
                <a16:creationId xmlns:a16="http://schemas.microsoft.com/office/drawing/2014/main" id="{E08BDFE7-A248-23BE-F854-63DBCA068A9B}"/>
              </a:ext>
            </a:extLst>
          </p:cNvPr>
          <p:cNvSpPr/>
          <p:nvPr/>
        </p:nvSpPr>
        <p:spPr bwMode="auto">
          <a:xfrm>
            <a:off x="1007441" y="3442481"/>
            <a:ext cx="7312657" cy="713515"/>
          </a:xfrm>
          <a:prstGeom prst="roundRect">
            <a:avLst>
              <a:gd name="adj" fmla="val 46219"/>
            </a:avLst>
          </a:prstGeom>
          <a:solidFill>
            <a:srgbClr val="E8E8E8"/>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ko-KR" altLang="en-US" sz="1800" b="0" i="0" u="none" strike="noStrike" cap="none" normalizeH="0" baseline="0">
              <a:ln>
                <a:noFill/>
              </a:ln>
              <a:solidFill>
                <a:srgbClr val="00C0C0"/>
              </a:solidFill>
              <a:effectLst/>
              <a:latin typeface="Arial" charset="0"/>
            </a:endParaRPr>
          </a:p>
        </p:txBody>
      </p:sp>
      <p:sp>
        <p:nvSpPr>
          <p:cNvPr id="7" name="타원 6">
            <a:extLst>
              <a:ext uri="{FF2B5EF4-FFF2-40B4-BE49-F238E27FC236}">
                <a16:creationId xmlns:a16="http://schemas.microsoft.com/office/drawing/2014/main" id="{A5B58988-5F62-FDCD-11A1-7E9E431827F4}"/>
              </a:ext>
            </a:extLst>
          </p:cNvPr>
          <p:cNvSpPr/>
          <p:nvPr/>
        </p:nvSpPr>
        <p:spPr bwMode="auto">
          <a:xfrm>
            <a:off x="684584" y="3352833"/>
            <a:ext cx="892810" cy="892810"/>
          </a:xfrm>
          <a:prstGeom prst="ellipse">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ko-KR" sz="2800" b="1" i="0" u="none" strike="noStrike" cap="none" normalizeH="0" baseline="0" dirty="0">
                <a:ln>
                  <a:noFill/>
                </a:ln>
                <a:solidFill>
                  <a:srgbClr val="12275E"/>
                </a:solidFill>
                <a:effectLst/>
                <a:latin typeface="Times New Roman" panose="02020603050405020304" pitchFamily="18" charset="0"/>
                <a:cs typeface="Times New Roman" panose="02020603050405020304" pitchFamily="18" charset="0"/>
              </a:rPr>
              <a:t>III</a:t>
            </a:r>
            <a:endParaRPr kumimoji="0" lang="ko-KR" altLang="en-US" sz="2800" b="1" i="0" u="none" strike="noStrike" cap="none" normalizeH="0" baseline="0" dirty="0">
              <a:ln>
                <a:noFill/>
              </a:ln>
              <a:solidFill>
                <a:srgbClr val="12275E"/>
              </a:solidFill>
              <a:effectLst/>
              <a:latin typeface="Times New Roman" panose="02020603050405020304" pitchFamily="18" charset="0"/>
              <a:cs typeface="Times New Roman" panose="02020603050405020304" pitchFamily="18" charset="0"/>
            </a:endParaRPr>
          </a:p>
        </p:txBody>
      </p:sp>
      <p:sp>
        <p:nvSpPr>
          <p:cNvPr id="9" name="원형: 비어 있음 8">
            <a:extLst>
              <a:ext uri="{FF2B5EF4-FFF2-40B4-BE49-F238E27FC236}">
                <a16:creationId xmlns:a16="http://schemas.microsoft.com/office/drawing/2014/main" id="{1FCBD62C-886C-5509-5BBA-B5DE30E52BEB}"/>
              </a:ext>
            </a:extLst>
          </p:cNvPr>
          <p:cNvSpPr/>
          <p:nvPr/>
        </p:nvSpPr>
        <p:spPr bwMode="auto">
          <a:xfrm>
            <a:off x="718847" y="3387096"/>
            <a:ext cx="824284" cy="824284"/>
          </a:xfrm>
          <a:prstGeom prst="donut">
            <a:avLst>
              <a:gd name="adj" fmla="val 15399"/>
            </a:avLst>
          </a:prstGeom>
          <a:solidFill>
            <a:srgbClr val="12275E"/>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ko-KR" altLang="en-US" sz="1400" b="0" i="0" u="none" strike="noStrike" cap="none" normalizeH="0" baseline="0" dirty="0">
              <a:ln>
                <a:noFill/>
              </a:ln>
              <a:solidFill>
                <a:srgbClr val="9A1F4E"/>
              </a:solidFill>
              <a:effectLst/>
              <a:latin typeface="Arial" charset="0"/>
            </a:endParaRPr>
          </a:p>
        </p:txBody>
      </p:sp>
      <p:sp>
        <p:nvSpPr>
          <p:cNvPr id="13" name="사각형: 둥근 모서리 12">
            <a:extLst>
              <a:ext uri="{FF2B5EF4-FFF2-40B4-BE49-F238E27FC236}">
                <a16:creationId xmlns:a16="http://schemas.microsoft.com/office/drawing/2014/main" id="{A514773D-AC32-F65A-75C1-0045B1BDE08E}"/>
              </a:ext>
            </a:extLst>
          </p:cNvPr>
          <p:cNvSpPr/>
          <p:nvPr/>
        </p:nvSpPr>
        <p:spPr bwMode="auto">
          <a:xfrm>
            <a:off x="1007441" y="4371840"/>
            <a:ext cx="7312657" cy="713515"/>
          </a:xfrm>
          <a:prstGeom prst="roundRect">
            <a:avLst>
              <a:gd name="adj" fmla="val 46219"/>
            </a:avLst>
          </a:prstGeom>
          <a:solidFill>
            <a:srgbClr val="E8E8E8"/>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ko-KR" altLang="en-US" sz="1800" b="0" i="0" u="none" strike="noStrike" cap="none" normalizeH="0" baseline="0">
              <a:ln>
                <a:noFill/>
              </a:ln>
              <a:solidFill>
                <a:srgbClr val="00C0C0"/>
              </a:solidFill>
              <a:effectLst/>
              <a:latin typeface="Arial" charset="0"/>
            </a:endParaRPr>
          </a:p>
        </p:txBody>
      </p:sp>
      <p:sp>
        <p:nvSpPr>
          <p:cNvPr id="15" name="타원 14">
            <a:extLst>
              <a:ext uri="{FF2B5EF4-FFF2-40B4-BE49-F238E27FC236}">
                <a16:creationId xmlns:a16="http://schemas.microsoft.com/office/drawing/2014/main" id="{B20EDCCF-EAF2-C91D-B441-58D027BF4921}"/>
              </a:ext>
            </a:extLst>
          </p:cNvPr>
          <p:cNvSpPr/>
          <p:nvPr/>
        </p:nvSpPr>
        <p:spPr bwMode="auto">
          <a:xfrm>
            <a:off x="684584" y="4282192"/>
            <a:ext cx="892810" cy="892810"/>
          </a:xfrm>
          <a:prstGeom prst="ellipse">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ko-KR" sz="2800" b="1" i="0" u="none" strike="noStrike" cap="none" normalizeH="0" baseline="0" dirty="0">
                <a:ln>
                  <a:noFill/>
                </a:ln>
                <a:solidFill>
                  <a:srgbClr val="12275E"/>
                </a:solidFill>
                <a:effectLst/>
                <a:latin typeface="Times New Roman" panose="02020603050405020304" pitchFamily="18" charset="0"/>
                <a:cs typeface="Times New Roman" panose="02020603050405020304" pitchFamily="18" charset="0"/>
              </a:rPr>
              <a:t>IV</a:t>
            </a:r>
            <a:endParaRPr kumimoji="0" lang="ko-KR" altLang="en-US" sz="2800" b="1" i="0" u="none" strike="noStrike" cap="none" normalizeH="0" baseline="0" dirty="0">
              <a:ln>
                <a:noFill/>
              </a:ln>
              <a:solidFill>
                <a:srgbClr val="12275E"/>
              </a:solidFill>
              <a:effectLst/>
              <a:latin typeface="Times New Roman" panose="02020603050405020304" pitchFamily="18" charset="0"/>
              <a:cs typeface="Times New Roman" panose="02020603050405020304" pitchFamily="18" charset="0"/>
            </a:endParaRPr>
          </a:p>
        </p:txBody>
      </p:sp>
      <p:sp>
        <p:nvSpPr>
          <p:cNvPr id="16" name="원형: 비어 있음 15">
            <a:extLst>
              <a:ext uri="{FF2B5EF4-FFF2-40B4-BE49-F238E27FC236}">
                <a16:creationId xmlns:a16="http://schemas.microsoft.com/office/drawing/2014/main" id="{90955028-BE94-B618-D838-B8B73387ECEC}"/>
              </a:ext>
            </a:extLst>
          </p:cNvPr>
          <p:cNvSpPr/>
          <p:nvPr/>
        </p:nvSpPr>
        <p:spPr bwMode="auto">
          <a:xfrm>
            <a:off x="718847" y="4316455"/>
            <a:ext cx="824284" cy="824284"/>
          </a:xfrm>
          <a:prstGeom prst="donut">
            <a:avLst>
              <a:gd name="adj" fmla="val 15399"/>
            </a:avLst>
          </a:prstGeom>
          <a:solidFill>
            <a:srgbClr val="12275E"/>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ko-KR" altLang="en-US" sz="1400" b="0" i="0" u="none" strike="noStrike" cap="none" normalizeH="0" baseline="0" dirty="0">
              <a:ln>
                <a:noFill/>
              </a:ln>
              <a:solidFill>
                <a:srgbClr val="9A1F4E"/>
              </a:solidFill>
              <a:effectLst/>
              <a:latin typeface="Arial" charset="0"/>
            </a:endParaRPr>
          </a:p>
        </p:txBody>
      </p:sp>
      <p:sp>
        <p:nvSpPr>
          <p:cNvPr id="17" name="사각형: 둥근 모서리 16">
            <a:extLst>
              <a:ext uri="{FF2B5EF4-FFF2-40B4-BE49-F238E27FC236}">
                <a16:creationId xmlns:a16="http://schemas.microsoft.com/office/drawing/2014/main" id="{8DB0825B-E9A1-9CF6-266F-2C9DB6704DE3}"/>
              </a:ext>
            </a:extLst>
          </p:cNvPr>
          <p:cNvSpPr/>
          <p:nvPr/>
        </p:nvSpPr>
        <p:spPr bwMode="auto">
          <a:xfrm>
            <a:off x="1007441" y="5301201"/>
            <a:ext cx="7312657" cy="713515"/>
          </a:xfrm>
          <a:prstGeom prst="roundRect">
            <a:avLst>
              <a:gd name="adj" fmla="val 46219"/>
            </a:avLst>
          </a:prstGeom>
          <a:solidFill>
            <a:srgbClr val="E8E8E8"/>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ko-KR" altLang="en-US" sz="1800" b="0" i="0" u="none" strike="noStrike" cap="none" normalizeH="0" baseline="0">
              <a:ln>
                <a:noFill/>
              </a:ln>
              <a:solidFill>
                <a:srgbClr val="00C0C0"/>
              </a:solidFill>
              <a:effectLst/>
              <a:latin typeface="Arial" charset="0"/>
            </a:endParaRPr>
          </a:p>
        </p:txBody>
      </p:sp>
      <p:sp>
        <p:nvSpPr>
          <p:cNvPr id="18" name="타원 17">
            <a:extLst>
              <a:ext uri="{FF2B5EF4-FFF2-40B4-BE49-F238E27FC236}">
                <a16:creationId xmlns:a16="http://schemas.microsoft.com/office/drawing/2014/main" id="{1D9B9DF9-FF76-23B7-E5FA-DD2A2EAA132F}"/>
              </a:ext>
            </a:extLst>
          </p:cNvPr>
          <p:cNvSpPr/>
          <p:nvPr/>
        </p:nvSpPr>
        <p:spPr bwMode="auto">
          <a:xfrm>
            <a:off x="684584" y="5211553"/>
            <a:ext cx="892810" cy="892810"/>
          </a:xfrm>
          <a:prstGeom prst="ellipse">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ko-KR" sz="2800" b="1" i="0" u="none" strike="noStrike" cap="none" normalizeH="0" baseline="0" dirty="0">
                <a:ln>
                  <a:noFill/>
                </a:ln>
                <a:solidFill>
                  <a:srgbClr val="12275E"/>
                </a:solidFill>
                <a:effectLst/>
                <a:latin typeface="Times New Roman" panose="02020603050405020304" pitchFamily="18" charset="0"/>
                <a:cs typeface="Times New Roman" panose="02020603050405020304" pitchFamily="18" charset="0"/>
              </a:rPr>
              <a:t>V</a:t>
            </a:r>
            <a:endParaRPr kumimoji="0" lang="ko-KR" altLang="en-US" sz="2800" b="1" i="0" u="none" strike="noStrike" cap="none" normalizeH="0" baseline="0" dirty="0">
              <a:ln>
                <a:noFill/>
              </a:ln>
              <a:solidFill>
                <a:srgbClr val="12275E"/>
              </a:solidFill>
              <a:effectLst/>
              <a:latin typeface="Times New Roman" panose="02020603050405020304" pitchFamily="18" charset="0"/>
              <a:cs typeface="Times New Roman" panose="02020603050405020304" pitchFamily="18" charset="0"/>
            </a:endParaRPr>
          </a:p>
        </p:txBody>
      </p:sp>
      <p:sp>
        <p:nvSpPr>
          <p:cNvPr id="19" name="원형: 비어 있음 18">
            <a:extLst>
              <a:ext uri="{FF2B5EF4-FFF2-40B4-BE49-F238E27FC236}">
                <a16:creationId xmlns:a16="http://schemas.microsoft.com/office/drawing/2014/main" id="{46EB414F-19F3-28BD-16CA-325D66881FE9}"/>
              </a:ext>
            </a:extLst>
          </p:cNvPr>
          <p:cNvSpPr/>
          <p:nvPr/>
        </p:nvSpPr>
        <p:spPr bwMode="auto">
          <a:xfrm>
            <a:off x="718847" y="5245816"/>
            <a:ext cx="824284" cy="824284"/>
          </a:xfrm>
          <a:prstGeom prst="donut">
            <a:avLst>
              <a:gd name="adj" fmla="val 15399"/>
            </a:avLst>
          </a:prstGeom>
          <a:solidFill>
            <a:srgbClr val="12275E"/>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ko-KR" altLang="en-US" sz="1400" b="0" i="0" u="none" strike="noStrike" cap="none" normalizeH="0" baseline="0" dirty="0">
              <a:ln>
                <a:noFill/>
              </a:ln>
              <a:solidFill>
                <a:srgbClr val="9A1F4E"/>
              </a:solidFill>
              <a:effectLst/>
              <a:latin typeface="Arial" charset="0"/>
            </a:endParaRPr>
          </a:p>
        </p:txBody>
      </p:sp>
      <p:sp>
        <p:nvSpPr>
          <p:cNvPr id="20" name="TextBox 19">
            <a:extLst>
              <a:ext uri="{FF2B5EF4-FFF2-40B4-BE49-F238E27FC236}">
                <a16:creationId xmlns:a16="http://schemas.microsoft.com/office/drawing/2014/main" id="{B54E1758-E07C-69E1-C322-E8C35C00DC4E}"/>
              </a:ext>
            </a:extLst>
          </p:cNvPr>
          <p:cNvSpPr txBox="1"/>
          <p:nvPr/>
        </p:nvSpPr>
        <p:spPr>
          <a:xfrm>
            <a:off x="1891949" y="2533813"/>
            <a:ext cx="2383986" cy="400110"/>
          </a:xfrm>
          <a:prstGeom prst="rect">
            <a:avLst/>
          </a:prstGeom>
          <a:noFill/>
        </p:spPr>
        <p:txBody>
          <a:bodyPr wrap="none" rtlCol="0">
            <a:spAutoFit/>
          </a:bodyPr>
          <a:lstStyle/>
          <a:p>
            <a:pPr algn="l"/>
            <a:r>
              <a:rPr lang="ko-KR" altLang="en-US" sz="2000" b="1" dirty="0">
                <a:solidFill>
                  <a:srgbClr val="12275E"/>
                </a:solidFill>
                <a:latin typeface="나눔고딕 ExtraBold" panose="020D0904000000000000" pitchFamily="50" charset="-127"/>
                <a:ea typeface="나눔고딕 ExtraBold" panose="020D0904000000000000" pitchFamily="50" charset="-127"/>
              </a:rPr>
              <a:t>서론</a:t>
            </a:r>
            <a:r>
              <a:rPr lang="en-US" altLang="ko-KR" sz="2000" b="1" dirty="0">
                <a:solidFill>
                  <a:srgbClr val="12275E"/>
                </a:solidFill>
                <a:latin typeface="나눔고딕 ExtraBold" panose="020D0904000000000000" pitchFamily="50" charset="-127"/>
                <a:ea typeface="나눔고딕 ExtraBold" panose="020D0904000000000000" pitchFamily="50" charset="-127"/>
              </a:rPr>
              <a:t> (Introduction)</a:t>
            </a:r>
            <a:endParaRPr lang="ko-KR" altLang="en-US" sz="2000" b="1" dirty="0">
              <a:solidFill>
                <a:srgbClr val="12275E"/>
              </a:solidFill>
              <a:latin typeface="나눔고딕 ExtraBold" panose="020D0904000000000000" pitchFamily="50" charset="-127"/>
              <a:ea typeface="나눔고딕 ExtraBold" panose="020D0904000000000000" pitchFamily="50" charset="-127"/>
            </a:endParaRPr>
          </a:p>
        </p:txBody>
      </p:sp>
      <p:sp>
        <p:nvSpPr>
          <p:cNvPr id="21" name="TextBox 20">
            <a:extLst>
              <a:ext uri="{FF2B5EF4-FFF2-40B4-BE49-F238E27FC236}">
                <a16:creationId xmlns:a16="http://schemas.microsoft.com/office/drawing/2014/main" id="{23701B22-F965-7E7D-9FF6-D25BAC983E46}"/>
              </a:ext>
            </a:extLst>
          </p:cNvPr>
          <p:cNvSpPr txBox="1"/>
          <p:nvPr/>
        </p:nvSpPr>
        <p:spPr>
          <a:xfrm>
            <a:off x="1911844" y="2914409"/>
            <a:ext cx="2924198" cy="307777"/>
          </a:xfrm>
          <a:prstGeom prst="rect">
            <a:avLst/>
          </a:prstGeom>
          <a:noFill/>
        </p:spPr>
        <p:txBody>
          <a:bodyPr wrap="none" rtlCol="0">
            <a:spAutoFit/>
          </a:bodyPr>
          <a:lstStyle/>
          <a:p>
            <a:pPr algn="l"/>
            <a:r>
              <a:rPr lang="ko-KR" altLang="en-US" sz="1400" b="1" dirty="0">
                <a:solidFill>
                  <a:schemeClr val="tx1">
                    <a:lumMod val="65000"/>
                    <a:lumOff val="35000"/>
                  </a:schemeClr>
                </a:solidFill>
                <a:latin typeface="+mn-ea"/>
              </a:rPr>
              <a:t>연구 배경</a:t>
            </a:r>
            <a:r>
              <a:rPr lang="en-US" altLang="ko-KR" sz="1400" b="1" dirty="0">
                <a:solidFill>
                  <a:schemeClr val="tx1">
                    <a:lumMod val="65000"/>
                    <a:lumOff val="35000"/>
                  </a:schemeClr>
                </a:solidFill>
                <a:latin typeface="+mn-ea"/>
              </a:rPr>
              <a:t>, </a:t>
            </a:r>
            <a:r>
              <a:rPr lang="ko-KR" altLang="en-US" sz="1400" b="1" dirty="0">
                <a:solidFill>
                  <a:schemeClr val="tx1">
                    <a:lumMod val="65000"/>
                    <a:lumOff val="35000"/>
                  </a:schemeClr>
                </a:solidFill>
                <a:latin typeface="+mn-ea"/>
              </a:rPr>
              <a:t>연구 필요성</a:t>
            </a:r>
            <a:r>
              <a:rPr lang="en-US" altLang="ko-KR" sz="1400" b="1" dirty="0">
                <a:solidFill>
                  <a:schemeClr val="tx1">
                    <a:lumMod val="65000"/>
                    <a:lumOff val="35000"/>
                  </a:schemeClr>
                </a:solidFill>
                <a:latin typeface="+mn-ea"/>
              </a:rPr>
              <a:t>, </a:t>
            </a:r>
            <a:r>
              <a:rPr lang="ko-KR" altLang="en-US" sz="1400" b="1" dirty="0">
                <a:solidFill>
                  <a:schemeClr val="tx1">
                    <a:lumMod val="65000"/>
                    <a:lumOff val="35000"/>
                  </a:schemeClr>
                </a:solidFill>
                <a:latin typeface="+mn-ea"/>
              </a:rPr>
              <a:t>문제 정의</a:t>
            </a:r>
          </a:p>
        </p:txBody>
      </p:sp>
      <p:sp>
        <p:nvSpPr>
          <p:cNvPr id="22" name="TextBox 21">
            <a:extLst>
              <a:ext uri="{FF2B5EF4-FFF2-40B4-BE49-F238E27FC236}">
                <a16:creationId xmlns:a16="http://schemas.microsoft.com/office/drawing/2014/main" id="{996BC058-46E0-2952-9B4F-387894CE8FD0}"/>
              </a:ext>
            </a:extLst>
          </p:cNvPr>
          <p:cNvSpPr txBox="1"/>
          <p:nvPr/>
        </p:nvSpPr>
        <p:spPr>
          <a:xfrm>
            <a:off x="1891949" y="3458906"/>
            <a:ext cx="5593198" cy="400110"/>
          </a:xfrm>
          <a:prstGeom prst="rect">
            <a:avLst/>
          </a:prstGeom>
          <a:noFill/>
        </p:spPr>
        <p:txBody>
          <a:bodyPr wrap="none" rtlCol="0">
            <a:spAutoFit/>
          </a:bodyPr>
          <a:lstStyle/>
          <a:p>
            <a:pPr algn="l"/>
            <a:r>
              <a:rPr lang="ko-KR" altLang="en-US" sz="2000" b="1" dirty="0">
                <a:solidFill>
                  <a:srgbClr val="12275E"/>
                </a:solidFill>
                <a:latin typeface="나눔고딕 ExtraBold" panose="020D0904000000000000" pitchFamily="50" charset="-127"/>
                <a:ea typeface="나눔고딕 ExtraBold" panose="020D0904000000000000" pitchFamily="50" charset="-127"/>
              </a:rPr>
              <a:t>방법</a:t>
            </a:r>
            <a:r>
              <a:rPr lang="en-US" altLang="ko-KR" sz="2000" b="1" dirty="0">
                <a:solidFill>
                  <a:srgbClr val="12275E"/>
                </a:solidFill>
                <a:latin typeface="나눔고딕 ExtraBold" panose="020D0904000000000000" pitchFamily="50" charset="-127"/>
                <a:ea typeface="나눔고딕 ExtraBold" panose="020D0904000000000000" pitchFamily="50" charset="-127"/>
              </a:rPr>
              <a:t> </a:t>
            </a:r>
            <a:r>
              <a:rPr lang="ko-KR" altLang="en-US" sz="2000" b="1" dirty="0">
                <a:solidFill>
                  <a:srgbClr val="12275E"/>
                </a:solidFill>
                <a:latin typeface="나눔고딕 ExtraBold" panose="020D0904000000000000" pitchFamily="50" charset="-127"/>
                <a:ea typeface="나눔고딕 ExtraBold" panose="020D0904000000000000" pitchFamily="50" charset="-127"/>
              </a:rPr>
              <a:t>및 구현 </a:t>
            </a:r>
            <a:r>
              <a:rPr lang="en-US" altLang="ko-KR" sz="2000" b="1" dirty="0">
                <a:solidFill>
                  <a:srgbClr val="12275E"/>
                </a:solidFill>
                <a:latin typeface="나눔고딕 ExtraBold" panose="020D0904000000000000" pitchFamily="50" charset="-127"/>
                <a:ea typeface="나눔고딕 ExtraBold" panose="020D0904000000000000" pitchFamily="50" charset="-127"/>
              </a:rPr>
              <a:t>(Methodology &amp; Implementation)</a:t>
            </a:r>
            <a:endParaRPr lang="ko-KR" altLang="en-US" sz="2000" b="1" dirty="0">
              <a:solidFill>
                <a:srgbClr val="12275E"/>
              </a:solidFill>
              <a:latin typeface="나눔고딕 ExtraBold" panose="020D0904000000000000" pitchFamily="50" charset="-127"/>
              <a:ea typeface="나눔고딕 ExtraBold" panose="020D0904000000000000" pitchFamily="50" charset="-127"/>
            </a:endParaRPr>
          </a:p>
        </p:txBody>
      </p:sp>
      <p:sp>
        <p:nvSpPr>
          <p:cNvPr id="23" name="TextBox 22">
            <a:extLst>
              <a:ext uri="{FF2B5EF4-FFF2-40B4-BE49-F238E27FC236}">
                <a16:creationId xmlns:a16="http://schemas.microsoft.com/office/drawing/2014/main" id="{0D7F745C-FC2F-4B62-3218-949DC2663E76}"/>
              </a:ext>
            </a:extLst>
          </p:cNvPr>
          <p:cNvSpPr txBox="1"/>
          <p:nvPr/>
        </p:nvSpPr>
        <p:spPr>
          <a:xfrm>
            <a:off x="1911844" y="3839502"/>
            <a:ext cx="2167581" cy="307777"/>
          </a:xfrm>
          <a:prstGeom prst="rect">
            <a:avLst/>
          </a:prstGeom>
          <a:noFill/>
        </p:spPr>
        <p:txBody>
          <a:bodyPr wrap="none" rtlCol="0">
            <a:spAutoFit/>
          </a:bodyPr>
          <a:lstStyle/>
          <a:p>
            <a:pPr algn="l"/>
            <a:r>
              <a:rPr lang="ko-KR" altLang="en-US" sz="1400" b="1" dirty="0">
                <a:solidFill>
                  <a:schemeClr val="tx1">
                    <a:lumMod val="65000"/>
                    <a:lumOff val="35000"/>
                  </a:schemeClr>
                </a:solidFill>
                <a:latin typeface="+mn-ea"/>
              </a:rPr>
              <a:t>문제 해결을 위한 방법론</a:t>
            </a:r>
          </a:p>
        </p:txBody>
      </p:sp>
      <p:sp>
        <p:nvSpPr>
          <p:cNvPr id="24" name="TextBox 23">
            <a:extLst>
              <a:ext uri="{FF2B5EF4-FFF2-40B4-BE49-F238E27FC236}">
                <a16:creationId xmlns:a16="http://schemas.microsoft.com/office/drawing/2014/main" id="{93C3CA4F-0CBA-089C-1EAA-299038D482E9}"/>
              </a:ext>
            </a:extLst>
          </p:cNvPr>
          <p:cNvSpPr txBox="1"/>
          <p:nvPr/>
        </p:nvSpPr>
        <p:spPr>
          <a:xfrm>
            <a:off x="1891949" y="4395078"/>
            <a:ext cx="5264583" cy="400110"/>
          </a:xfrm>
          <a:prstGeom prst="rect">
            <a:avLst/>
          </a:prstGeom>
          <a:noFill/>
        </p:spPr>
        <p:txBody>
          <a:bodyPr wrap="none" rtlCol="0">
            <a:spAutoFit/>
          </a:bodyPr>
          <a:lstStyle/>
          <a:p>
            <a:pPr algn="l"/>
            <a:r>
              <a:rPr lang="ko-KR" altLang="en-US" sz="2000" b="1" dirty="0">
                <a:solidFill>
                  <a:srgbClr val="12275E"/>
                </a:solidFill>
                <a:latin typeface="나눔고딕 ExtraBold" panose="020D0904000000000000" pitchFamily="50" charset="-127"/>
                <a:ea typeface="나눔고딕 ExtraBold" panose="020D0904000000000000" pitchFamily="50" charset="-127"/>
              </a:rPr>
              <a:t>실험 구성 및 평가 방법 </a:t>
            </a:r>
            <a:r>
              <a:rPr lang="en-US" altLang="ko-KR" sz="2000" b="1" dirty="0">
                <a:solidFill>
                  <a:srgbClr val="12275E"/>
                </a:solidFill>
                <a:latin typeface="나눔고딕 ExtraBold" panose="020D0904000000000000" pitchFamily="50" charset="-127"/>
                <a:ea typeface="나눔고딕 ExtraBold" panose="020D0904000000000000" pitchFamily="50" charset="-127"/>
              </a:rPr>
              <a:t>(Experiment Settings)</a:t>
            </a:r>
            <a:endParaRPr lang="ko-KR" altLang="en-US" sz="2000" b="1" dirty="0">
              <a:solidFill>
                <a:srgbClr val="12275E"/>
              </a:solidFill>
              <a:latin typeface="나눔고딕 ExtraBold" panose="020D0904000000000000" pitchFamily="50" charset="-127"/>
              <a:ea typeface="나눔고딕 ExtraBold" panose="020D0904000000000000" pitchFamily="50" charset="-127"/>
            </a:endParaRPr>
          </a:p>
        </p:txBody>
      </p:sp>
      <p:sp>
        <p:nvSpPr>
          <p:cNvPr id="25" name="TextBox 24">
            <a:extLst>
              <a:ext uri="{FF2B5EF4-FFF2-40B4-BE49-F238E27FC236}">
                <a16:creationId xmlns:a16="http://schemas.microsoft.com/office/drawing/2014/main" id="{B56ED523-4BC4-A4E5-2990-A3FD6FCF930C}"/>
              </a:ext>
            </a:extLst>
          </p:cNvPr>
          <p:cNvSpPr txBox="1"/>
          <p:nvPr/>
        </p:nvSpPr>
        <p:spPr>
          <a:xfrm>
            <a:off x="1911844" y="4775674"/>
            <a:ext cx="4164923" cy="307777"/>
          </a:xfrm>
          <a:prstGeom prst="rect">
            <a:avLst/>
          </a:prstGeom>
          <a:noFill/>
        </p:spPr>
        <p:txBody>
          <a:bodyPr wrap="none" rtlCol="0">
            <a:spAutoFit/>
          </a:bodyPr>
          <a:lstStyle/>
          <a:p>
            <a:pPr algn="l"/>
            <a:r>
              <a:rPr lang="ko-KR" altLang="en-US" sz="1400" b="1" dirty="0">
                <a:solidFill>
                  <a:schemeClr val="tx1">
                    <a:lumMod val="65000"/>
                    <a:lumOff val="35000"/>
                  </a:schemeClr>
                </a:solidFill>
                <a:latin typeface="+mn-ea"/>
              </a:rPr>
              <a:t>데이터셋</a:t>
            </a:r>
            <a:r>
              <a:rPr lang="en-US" altLang="ko-KR" sz="1400" b="1" dirty="0">
                <a:solidFill>
                  <a:schemeClr val="tx1">
                    <a:lumMod val="65000"/>
                    <a:lumOff val="35000"/>
                  </a:schemeClr>
                </a:solidFill>
                <a:latin typeface="+mn-ea"/>
              </a:rPr>
              <a:t>, </a:t>
            </a:r>
            <a:r>
              <a:rPr lang="ko-KR" altLang="en-US" sz="1400" b="1" dirty="0" err="1">
                <a:solidFill>
                  <a:schemeClr val="tx1">
                    <a:lumMod val="65000"/>
                    <a:lumOff val="35000"/>
                  </a:schemeClr>
                </a:solidFill>
                <a:latin typeface="+mn-ea"/>
              </a:rPr>
              <a:t>하이퍼파라미터</a:t>
            </a:r>
            <a:r>
              <a:rPr lang="en-US" altLang="ko-KR" sz="1400" b="1" dirty="0">
                <a:solidFill>
                  <a:schemeClr val="tx1">
                    <a:lumMod val="65000"/>
                    <a:lumOff val="35000"/>
                  </a:schemeClr>
                </a:solidFill>
                <a:latin typeface="+mn-ea"/>
              </a:rPr>
              <a:t>, </a:t>
            </a:r>
            <a:r>
              <a:rPr lang="ko-KR" altLang="en-US" sz="1400" b="1" dirty="0">
                <a:solidFill>
                  <a:schemeClr val="tx1">
                    <a:lumMod val="65000"/>
                    <a:lumOff val="35000"/>
                  </a:schemeClr>
                </a:solidFill>
                <a:latin typeface="+mn-ea"/>
              </a:rPr>
              <a:t>컴퓨팅 환경</a:t>
            </a:r>
            <a:r>
              <a:rPr lang="en-US" altLang="ko-KR" sz="1400" b="1" dirty="0">
                <a:solidFill>
                  <a:schemeClr val="tx1">
                    <a:lumMod val="65000"/>
                    <a:lumOff val="35000"/>
                  </a:schemeClr>
                </a:solidFill>
                <a:latin typeface="+mn-ea"/>
              </a:rPr>
              <a:t>, </a:t>
            </a:r>
            <a:r>
              <a:rPr lang="ko-KR" altLang="en-US" sz="1400" b="1" dirty="0">
                <a:solidFill>
                  <a:schemeClr val="tx1">
                    <a:lumMod val="65000"/>
                    <a:lumOff val="35000"/>
                  </a:schemeClr>
                </a:solidFill>
                <a:latin typeface="+mn-ea"/>
              </a:rPr>
              <a:t>평가지표</a:t>
            </a:r>
          </a:p>
        </p:txBody>
      </p:sp>
      <p:sp>
        <p:nvSpPr>
          <p:cNvPr id="26" name="TextBox 25">
            <a:extLst>
              <a:ext uri="{FF2B5EF4-FFF2-40B4-BE49-F238E27FC236}">
                <a16:creationId xmlns:a16="http://schemas.microsoft.com/office/drawing/2014/main" id="{ADA95FF9-5722-C980-28D4-E77EDD5C63DB}"/>
              </a:ext>
            </a:extLst>
          </p:cNvPr>
          <p:cNvSpPr txBox="1"/>
          <p:nvPr/>
        </p:nvSpPr>
        <p:spPr>
          <a:xfrm>
            <a:off x="1891949" y="5317626"/>
            <a:ext cx="3890809" cy="400110"/>
          </a:xfrm>
          <a:prstGeom prst="rect">
            <a:avLst/>
          </a:prstGeom>
          <a:noFill/>
        </p:spPr>
        <p:txBody>
          <a:bodyPr wrap="none" rtlCol="0">
            <a:spAutoFit/>
          </a:bodyPr>
          <a:lstStyle/>
          <a:p>
            <a:pPr algn="l"/>
            <a:r>
              <a:rPr lang="ko-KR" altLang="en-US" sz="2000" b="1" dirty="0">
                <a:solidFill>
                  <a:srgbClr val="12275E"/>
                </a:solidFill>
                <a:latin typeface="나눔고딕 ExtraBold" panose="020D0904000000000000" pitchFamily="50" charset="-127"/>
                <a:ea typeface="나눔고딕 ExtraBold" panose="020D0904000000000000" pitchFamily="50" charset="-127"/>
              </a:rPr>
              <a:t>결과 및 분석 </a:t>
            </a:r>
            <a:r>
              <a:rPr lang="en-US" altLang="ko-KR" sz="2000" b="1" dirty="0">
                <a:solidFill>
                  <a:srgbClr val="12275E"/>
                </a:solidFill>
                <a:latin typeface="나눔고딕 ExtraBold" panose="020D0904000000000000" pitchFamily="50" charset="-127"/>
                <a:ea typeface="나눔고딕 ExtraBold" panose="020D0904000000000000" pitchFamily="50" charset="-127"/>
              </a:rPr>
              <a:t>(Results &amp; Analysis)</a:t>
            </a:r>
            <a:endParaRPr lang="ko-KR" altLang="en-US" sz="2000" b="1" dirty="0">
              <a:solidFill>
                <a:srgbClr val="12275E"/>
              </a:solidFill>
              <a:latin typeface="나눔고딕 ExtraBold" panose="020D0904000000000000" pitchFamily="50" charset="-127"/>
              <a:ea typeface="나눔고딕 ExtraBold" panose="020D0904000000000000" pitchFamily="50" charset="-127"/>
            </a:endParaRPr>
          </a:p>
        </p:txBody>
      </p:sp>
      <p:sp>
        <p:nvSpPr>
          <p:cNvPr id="27" name="TextBox 26">
            <a:extLst>
              <a:ext uri="{FF2B5EF4-FFF2-40B4-BE49-F238E27FC236}">
                <a16:creationId xmlns:a16="http://schemas.microsoft.com/office/drawing/2014/main" id="{BB9763E6-807D-15BF-5376-CA9922414B47}"/>
              </a:ext>
            </a:extLst>
          </p:cNvPr>
          <p:cNvSpPr txBox="1"/>
          <p:nvPr/>
        </p:nvSpPr>
        <p:spPr>
          <a:xfrm>
            <a:off x="1911844" y="5698222"/>
            <a:ext cx="4219425" cy="307777"/>
          </a:xfrm>
          <a:prstGeom prst="rect">
            <a:avLst/>
          </a:prstGeom>
          <a:noFill/>
        </p:spPr>
        <p:txBody>
          <a:bodyPr wrap="none" rtlCol="0">
            <a:spAutoFit/>
          </a:bodyPr>
          <a:lstStyle/>
          <a:p>
            <a:pPr algn="l"/>
            <a:r>
              <a:rPr lang="ko-KR" altLang="en-US" sz="1400" b="1" dirty="0">
                <a:solidFill>
                  <a:schemeClr val="tx1">
                    <a:lumMod val="65000"/>
                    <a:lumOff val="35000"/>
                  </a:schemeClr>
                </a:solidFill>
                <a:latin typeface="+mn-ea"/>
              </a:rPr>
              <a:t>학습 결과</a:t>
            </a:r>
            <a:r>
              <a:rPr lang="en-US" altLang="ko-KR" sz="1400" b="1" dirty="0">
                <a:solidFill>
                  <a:schemeClr val="tx1">
                    <a:lumMod val="65000"/>
                    <a:lumOff val="35000"/>
                  </a:schemeClr>
                </a:solidFill>
                <a:latin typeface="+mn-ea"/>
              </a:rPr>
              <a:t>, </a:t>
            </a:r>
            <a:r>
              <a:rPr lang="ko-KR" altLang="en-US" sz="1400" b="1" dirty="0">
                <a:solidFill>
                  <a:schemeClr val="tx1">
                    <a:lumMod val="65000"/>
                    <a:lumOff val="35000"/>
                  </a:schemeClr>
                </a:solidFill>
                <a:latin typeface="+mn-ea"/>
              </a:rPr>
              <a:t>정확도</a:t>
            </a:r>
            <a:r>
              <a:rPr lang="en-US" altLang="ko-KR" sz="1400" b="1" dirty="0">
                <a:solidFill>
                  <a:schemeClr val="tx1">
                    <a:lumMod val="65000"/>
                    <a:lumOff val="35000"/>
                  </a:schemeClr>
                </a:solidFill>
                <a:latin typeface="+mn-ea"/>
              </a:rPr>
              <a:t>, </a:t>
            </a:r>
            <a:r>
              <a:rPr lang="ko-KR" altLang="en-US" sz="1400" b="1" dirty="0">
                <a:solidFill>
                  <a:schemeClr val="tx1">
                    <a:lumMod val="65000"/>
                    <a:lumOff val="35000"/>
                  </a:schemeClr>
                </a:solidFill>
                <a:latin typeface="+mn-ea"/>
              </a:rPr>
              <a:t>혼동행렬</a:t>
            </a:r>
            <a:r>
              <a:rPr lang="en-US" altLang="ko-KR" sz="1400" b="1" dirty="0">
                <a:solidFill>
                  <a:schemeClr val="tx1">
                    <a:lumMod val="65000"/>
                    <a:lumOff val="35000"/>
                  </a:schemeClr>
                </a:solidFill>
                <a:latin typeface="+mn-ea"/>
              </a:rPr>
              <a:t>, </a:t>
            </a:r>
            <a:r>
              <a:rPr lang="ko-KR" altLang="en-US" sz="1400" b="1" dirty="0">
                <a:solidFill>
                  <a:schemeClr val="tx1">
                    <a:lumMod val="65000"/>
                    <a:lumOff val="35000"/>
                  </a:schemeClr>
                </a:solidFill>
                <a:latin typeface="+mn-ea"/>
              </a:rPr>
              <a:t>비교 평가</a:t>
            </a:r>
            <a:r>
              <a:rPr lang="en-US" altLang="ko-KR" sz="1400" b="1" dirty="0">
                <a:solidFill>
                  <a:schemeClr val="tx1">
                    <a:lumMod val="65000"/>
                    <a:lumOff val="35000"/>
                  </a:schemeClr>
                </a:solidFill>
                <a:latin typeface="+mn-ea"/>
              </a:rPr>
              <a:t>, </a:t>
            </a:r>
            <a:r>
              <a:rPr lang="ko-KR" altLang="en-US" sz="1400" b="1" dirty="0">
                <a:solidFill>
                  <a:schemeClr val="tx1">
                    <a:lumMod val="65000"/>
                    <a:lumOff val="35000"/>
                  </a:schemeClr>
                </a:solidFill>
                <a:latin typeface="+mn-ea"/>
              </a:rPr>
              <a:t>결과 분석</a:t>
            </a:r>
          </a:p>
        </p:txBody>
      </p:sp>
    </p:spTree>
    <p:extLst>
      <p:ext uri="{BB962C8B-B14F-4D97-AF65-F5344CB8AC3E}">
        <p14:creationId xmlns:p14="http://schemas.microsoft.com/office/powerpoint/2010/main" val="188845530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70E02-3417-9313-EC23-20CF483FF3D6}"/>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163AB9A9-9021-5A6F-0EA2-F269AB9BFEEB}"/>
              </a:ext>
            </a:extLst>
          </p:cNvPr>
          <p:cNvSpPr txBox="1"/>
          <p:nvPr/>
        </p:nvSpPr>
        <p:spPr>
          <a:xfrm>
            <a:off x="1016960" y="858239"/>
            <a:ext cx="7110079" cy="590739"/>
          </a:xfrm>
          <a:prstGeom prst="rect">
            <a:avLst/>
          </a:prstGeom>
          <a:noFill/>
        </p:spPr>
        <p:txBody>
          <a:bodyPr wrap="square">
            <a:spAutoFit/>
          </a:bodyPr>
          <a:lstStyle/>
          <a:p>
            <a:pPr marL="38100" marR="0" indent="0" algn="ctr" fontAlgn="base" latinLnBrk="1">
              <a:lnSpc>
                <a:spcPct val="130000"/>
              </a:lnSpc>
              <a:spcBef>
                <a:spcPts val="0"/>
              </a:spcBef>
              <a:spcAft>
                <a:spcPts val="0"/>
              </a:spcAft>
            </a:pPr>
            <a:r>
              <a:rPr lang="en-US" altLang="ko-KR" sz="2800" b="1" dirty="0">
                <a:solidFill>
                  <a:schemeClr val="tx1">
                    <a:lumMod val="65000"/>
                    <a:lumOff val="35000"/>
                  </a:schemeClr>
                </a:solidFill>
                <a:latin typeface="맑은 고딕" panose="020B0503020000020004" pitchFamily="50" charset="-127"/>
                <a:ea typeface="맑은 고딕" panose="020B0503020000020004" pitchFamily="50" charset="-127"/>
                <a:cs typeface="+mj-cs"/>
              </a:rPr>
              <a:t>CONTENTS</a:t>
            </a:r>
          </a:p>
        </p:txBody>
      </p:sp>
      <p:sp>
        <p:nvSpPr>
          <p:cNvPr id="77" name="사각형: 둥근 모서리 76">
            <a:extLst>
              <a:ext uri="{FF2B5EF4-FFF2-40B4-BE49-F238E27FC236}">
                <a16:creationId xmlns:a16="http://schemas.microsoft.com/office/drawing/2014/main" id="{01452986-DABC-30DA-C446-FB53EF55A64E}"/>
              </a:ext>
            </a:extLst>
          </p:cNvPr>
          <p:cNvSpPr/>
          <p:nvPr/>
        </p:nvSpPr>
        <p:spPr bwMode="auto">
          <a:xfrm>
            <a:off x="1007441" y="1706622"/>
            <a:ext cx="7312657" cy="713515"/>
          </a:xfrm>
          <a:prstGeom prst="roundRect">
            <a:avLst>
              <a:gd name="adj" fmla="val 46219"/>
            </a:avLst>
          </a:prstGeom>
          <a:solidFill>
            <a:srgbClr val="E8E8E8"/>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ko-KR" altLang="en-US" sz="1800" b="0" i="0" u="none" strike="noStrike" cap="none" normalizeH="0" baseline="0">
              <a:ln>
                <a:noFill/>
              </a:ln>
              <a:solidFill>
                <a:srgbClr val="00C0C0"/>
              </a:solidFill>
              <a:effectLst/>
              <a:latin typeface="Arial" charset="0"/>
            </a:endParaRPr>
          </a:p>
        </p:txBody>
      </p:sp>
      <p:sp>
        <p:nvSpPr>
          <p:cNvPr id="79" name="타원 78">
            <a:extLst>
              <a:ext uri="{FF2B5EF4-FFF2-40B4-BE49-F238E27FC236}">
                <a16:creationId xmlns:a16="http://schemas.microsoft.com/office/drawing/2014/main" id="{A01D40BA-86E6-050D-8ED4-8652281AA359}"/>
              </a:ext>
            </a:extLst>
          </p:cNvPr>
          <p:cNvSpPr/>
          <p:nvPr/>
        </p:nvSpPr>
        <p:spPr bwMode="auto">
          <a:xfrm>
            <a:off x="684584" y="1616974"/>
            <a:ext cx="892810" cy="892810"/>
          </a:xfrm>
          <a:prstGeom prst="ellipse">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ko-KR" sz="2800" b="1" i="0" u="none" strike="noStrike" cap="none" normalizeH="0" baseline="0" dirty="0">
                <a:ln>
                  <a:noFill/>
                </a:ln>
                <a:solidFill>
                  <a:srgbClr val="12275E"/>
                </a:solidFill>
                <a:effectLst/>
                <a:latin typeface="Times New Roman" panose="02020603050405020304" pitchFamily="18" charset="0"/>
                <a:cs typeface="Times New Roman" panose="02020603050405020304" pitchFamily="18" charset="0"/>
              </a:rPr>
              <a:t>VI</a:t>
            </a:r>
            <a:endParaRPr kumimoji="0" lang="ko-KR" altLang="en-US" sz="2800" b="1" i="0" u="none" strike="noStrike" cap="none" normalizeH="0" baseline="0" dirty="0">
              <a:ln>
                <a:noFill/>
              </a:ln>
              <a:solidFill>
                <a:srgbClr val="12275E"/>
              </a:solidFill>
              <a:effectLst/>
              <a:latin typeface="Times New Roman" panose="02020603050405020304" pitchFamily="18" charset="0"/>
              <a:cs typeface="Times New Roman" panose="02020603050405020304" pitchFamily="18" charset="0"/>
            </a:endParaRPr>
          </a:p>
        </p:txBody>
      </p:sp>
      <p:sp>
        <p:nvSpPr>
          <p:cNvPr id="80" name="원형: 비어 있음 79">
            <a:extLst>
              <a:ext uri="{FF2B5EF4-FFF2-40B4-BE49-F238E27FC236}">
                <a16:creationId xmlns:a16="http://schemas.microsoft.com/office/drawing/2014/main" id="{B4D7C20E-7284-6173-CF49-1DDE69650CE0}"/>
              </a:ext>
            </a:extLst>
          </p:cNvPr>
          <p:cNvSpPr/>
          <p:nvPr/>
        </p:nvSpPr>
        <p:spPr bwMode="auto">
          <a:xfrm>
            <a:off x="718847" y="1651237"/>
            <a:ext cx="824284" cy="824284"/>
          </a:xfrm>
          <a:prstGeom prst="donut">
            <a:avLst>
              <a:gd name="adj" fmla="val 15399"/>
            </a:avLst>
          </a:prstGeom>
          <a:solidFill>
            <a:srgbClr val="12275E"/>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ko-KR" altLang="en-US" sz="1400" b="0" i="0" u="none" strike="noStrike" cap="none" normalizeH="0" baseline="0" dirty="0">
              <a:ln>
                <a:noFill/>
              </a:ln>
              <a:solidFill>
                <a:srgbClr val="9A1F4E"/>
              </a:solidFill>
              <a:effectLst/>
              <a:latin typeface="Arial" charset="0"/>
            </a:endParaRPr>
          </a:p>
        </p:txBody>
      </p:sp>
      <p:sp>
        <p:nvSpPr>
          <p:cNvPr id="82" name="사각형: 둥근 모서리 81">
            <a:extLst>
              <a:ext uri="{FF2B5EF4-FFF2-40B4-BE49-F238E27FC236}">
                <a16:creationId xmlns:a16="http://schemas.microsoft.com/office/drawing/2014/main" id="{2BD59DEE-2319-7898-87A5-8370B2DBDCD8}"/>
              </a:ext>
            </a:extLst>
          </p:cNvPr>
          <p:cNvSpPr/>
          <p:nvPr/>
        </p:nvSpPr>
        <p:spPr bwMode="auto">
          <a:xfrm>
            <a:off x="1007441" y="2635983"/>
            <a:ext cx="7312657" cy="713515"/>
          </a:xfrm>
          <a:prstGeom prst="roundRect">
            <a:avLst>
              <a:gd name="adj" fmla="val 46219"/>
            </a:avLst>
          </a:prstGeom>
          <a:solidFill>
            <a:srgbClr val="E8E8E8"/>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ko-KR" altLang="en-US" sz="1800" b="0" i="0" u="none" strike="noStrike" cap="none" normalizeH="0" baseline="0">
              <a:ln>
                <a:noFill/>
              </a:ln>
              <a:solidFill>
                <a:srgbClr val="00C0C0"/>
              </a:solidFill>
              <a:effectLst/>
              <a:latin typeface="Arial" charset="0"/>
            </a:endParaRPr>
          </a:p>
        </p:txBody>
      </p:sp>
      <p:sp>
        <p:nvSpPr>
          <p:cNvPr id="84" name="타원 83">
            <a:extLst>
              <a:ext uri="{FF2B5EF4-FFF2-40B4-BE49-F238E27FC236}">
                <a16:creationId xmlns:a16="http://schemas.microsoft.com/office/drawing/2014/main" id="{4D1452B7-32FC-E53F-7ED7-9758B0E1F153}"/>
              </a:ext>
            </a:extLst>
          </p:cNvPr>
          <p:cNvSpPr/>
          <p:nvPr/>
        </p:nvSpPr>
        <p:spPr bwMode="auto">
          <a:xfrm>
            <a:off x="684584" y="2546335"/>
            <a:ext cx="892810" cy="892810"/>
          </a:xfrm>
          <a:prstGeom prst="ellipse">
            <a:avLst/>
          </a:prstGeom>
          <a:solidFill>
            <a:schemeClr val="bg1"/>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ko-KR" sz="2800" b="1" i="0" u="none" strike="noStrike" cap="none" normalizeH="0" baseline="0" dirty="0">
                <a:ln>
                  <a:noFill/>
                </a:ln>
                <a:solidFill>
                  <a:srgbClr val="12275E"/>
                </a:solidFill>
                <a:effectLst/>
                <a:latin typeface="Times New Roman" panose="02020603050405020304" pitchFamily="18" charset="0"/>
                <a:cs typeface="Times New Roman" panose="02020603050405020304" pitchFamily="18" charset="0"/>
              </a:rPr>
              <a:t>VII</a:t>
            </a:r>
            <a:endParaRPr kumimoji="0" lang="ko-KR" altLang="en-US" sz="2800" b="1" i="0" u="none" strike="noStrike" cap="none" normalizeH="0" baseline="0" dirty="0">
              <a:ln>
                <a:noFill/>
              </a:ln>
              <a:solidFill>
                <a:srgbClr val="12275E"/>
              </a:solidFill>
              <a:effectLst/>
              <a:latin typeface="Times New Roman" panose="02020603050405020304" pitchFamily="18" charset="0"/>
              <a:cs typeface="Times New Roman" panose="02020603050405020304" pitchFamily="18" charset="0"/>
            </a:endParaRPr>
          </a:p>
        </p:txBody>
      </p:sp>
      <p:sp>
        <p:nvSpPr>
          <p:cNvPr id="85" name="원형: 비어 있음 84">
            <a:extLst>
              <a:ext uri="{FF2B5EF4-FFF2-40B4-BE49-F238E27FC236}">
                <a16:creationId xmlns:a16="http://schemas.microsoft.com/office/drawing/2014/main" id="{157A5F63-566D-25E2-6244-A31A611B1811}"/>
              </a:ext>
            </a:extLst>
          </p:cNvPr>
          <p:cNvSpPr/>
          <p:nvPr/>
        </p:nvSpPr>
        <p:spPr bwMode="auto">
          <a:xfrm>
            <a:off x="718847" y="2580598"/>
            <a:ext cx="824284" cy="824284"/>
          </a:xfrm>
          <a:prstGeom prst="donut">
            <a:avLst>
              <a:gd name="adj" fmla="val 15399"/>
            </a:avLst>
          </a:prstGeom>
          <a:solidFill>
            <a:srgbClr val="12275E"/>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ko-KR" altLang="en-US" sz="1400" b="0" i="0" u="none" strike="noStrike" cap="none" normalizeH="0" baseline="0" dirty="0">
              <a:ln>
                <a:noFill/>
              </a:ln>
              <a:solidFill>
                <a:srgbClr val="9A1F4E"/>
              </a:solidFill>
              <a:effectLst/>
              <a:latin typeface="Arial" charset="0"/>
            </a:endParaRPr>
          </a:p>
        </p:txBody>
      </p:sp>
      <p:sp>
        <p:nvSpPr>
          <p:cNvPr id="93" name="TextBox 92">
            <a:extLst>
              <a:ext uri="{FF2B5EF4-FFF2-40B4-BE49-F238E27FC236}">
                <a16:creationId xmlns:a16="http://schemas.microsoft.com/office/drawing/2014/main" id="{9EB72F57-4BB7-5D88-569B-2F3FC2196FE6}"/>
              </a:ext>
            </a:extLst>
          </p:cNvPr>
          <p:cNvSpPr txBox="1"/>
          <p:nvPr/>
        </p:nvSpPr>
        <p:spPr>
          <a:xfrm>
            <a:off x="1891949" y="1729860"/>
            <a:ext cx="4985660" cy="400110"/>
          </a:xfrm>
          <a:prstGeom prst="rect">
            <a:avLst/>
          </a:prstGeom>
          <a:noFill/>
        </p:spPr>
        <p:txBody>
          <a:bodyPr wrap="none" rtlCol="0">
            <a:spAutoFit/>
          </a:bodyPr>
          <a:lstStyle/>
          <a:p>
            <a:pPr algn="l"/>
            <a:r>
              <a:rPr lang="ko-KR" altLang="en-US" sz="2000" b="1" dirty="0">
                <a:solidFill>
                  <a:srgbClr val="12275E"/>
                </a:solidFill>
                <a:latin typeface="나눔고딕 ExtraBold" panose="020D0904000000000000" pitchFamily="50" charset="-127"/>
                <a:ea typeface="나눔고딕 ExtraBold" panose="020D0904000000000000" pitchFamily="50" charset="-127"/>
              </a:rPr>
              <a:t>한계점 및 토론 </a:t>
            </a:r>
            <a:r>
              <a:rPr lang="en-US" altLang="ko-KR" sz="2000" b="1" dirty="0">
                <a:solidFill>
                  <a:srgbClr val="12275E"/>
                </a:solidFill>
                <a:latin typeface="나눔고딕 ExtraBold" panose="020D0904000000000000" pitchFamily="50" charset="-127"/>
                <a:ea typeface="나눔고딕 ExtraBold" panose="020D0904000000000000" pitchFamily="50" charset="-127"/>
              </a:rPr>
              <a:t>(Limitations &amp; Discussions)</a:t>
            </a:r>
            <a:endParaRPr lang="ko-KR" altLang="en-US" sz="2000" b="1" dirty="0">
              <a:solidFill>
                <a:srgbClr val="12275E"/>
              </a:solidFill>
              <a:latin typeface="나눔고딕 ExtraBold" panose="020D0904000000000000" pitchFamily="50" charset="-127"/>
              <a:ea typeface="나눔고딕 ExtraBold" panose="020D0904000000000000" pitchFamily="50" charset="-127"/>
            </a:endParaRPr>
          </a:p>
        </p:txBody>
      </p:sp>
      <p:sp>
        <p:nvSpPr>
          <p:cNvPr id="94" name="TextBox 93">
            <a:extLst>
              <a:ext uri="{FF2B5EF4-FFF2-40B4-BE49-F238E27FC236}">
                <a16:creationId xmlns:a16="http://schemas.microsoft.com/office/drawing/2014/main" id="{64A24CC2-FBB0-32F4-F482-1EE9DCE1AD24}"/>
              </a:ext>
            </a:extLst>
          </p:cNvPr>
          <p:cNvSpPr txBox="1"/>
          <p:nvPr/>
        </p:nvSpPr>
        <p:spPr>
          <a:xfrm>
            <a:off x="1911844" y="2110456"/>
            <a:ext cx="3073277" cy="307777"/>
          </a:xfrm>
          <a:prstGeom prst="rect">
            <a:avLst/>
          </a:prstGeom>
          <a:noFill/>
        </p:spPr>
        <p:txBody>
          <a:bodyPr wrap="none" rtlCol="0">
            <a:spAutoFit/>
          </a:bodyPr>
          <a:lstStyle/>
          <a:p>
            <a:pPr algn="l"/>
            <a:r>
              <a:rPr lang="ko-KR" altLang="en-US" sz="1400" b="1" dirty="0">
                <a:solidFill>
                  <a:schemeClr val="tx1">
                    <a:lumMod val="65000"/>
                    <a:lumOff val="35000"/>
                  </a:schemeClr>
                </a:solidFill>
                <a:latin typeface="+mn-ea"/>
              </a:rPr>
              <a:t>본 연구의 한계점</a:t>
            </a:r>
            <a:r>
              <a:rPr lang="en-US" altLang="ko-KR" sz="1400" b="1" dirty="0">
                <a:solidFill>
                  <a:schemeClr val="tx1">
                    <a:lumMod val="65000"/>
                    <a:lumOff val="35000"/>
                  </a:schemeClr>
                </a:solidFill>
                <a:latin typeface="+mn-ea"/>
              </a:rPr>
              <a:t> </a:t>
            </a:r>
            <a:r>
              <a:rPr lang="ko-KR" altLang="en-US" sz="1400" b="1" dirty="0">
                <a:solidFill>
                  <a:schemeClr val="tx1">
                    <a:lumMod val="65000"/>
                    <a:lumOff val="35000"/>
                  </a:schemeClr>
                </a:solidFill>
                <a:latin typeface="+mn-ea"/>
              </a:rPr>
              <a:t>및 개선점</a:t>
            </a:r>
            <a:r>
              <a:rPr lang="en-US" altLang="ko-KR" sz="1400" b="1" dirty="0">
                <a:solidFill>
                  <a:schemeClr val="tx1">
                    <a:lumMod val="65000"/>
                    <a:lumOff val="35000"/>
                  </a:schemeClr>
                </a:solidFill>
                <a:latin typeface="+mn-ea"/>
              </a:rPr>
              <a:t> </a:t>
            </a:r>
            <a:r>
              <a:rPr lang="ko-KR" altLang="en-US" sz="1400" b="1" dirty="0">
                <a:solidFill>
                  <a:schemeClr val="tx1">
                    <a:lumMod val="65000"/>
                    <a:lumOff val="35000"/>
                  </a:schemeClr>
                </a:solidFill>
                <a:latin typeface="+mn-ea"/>
              </a:rPr>
              <a:t>등 논의</a:t>
            </a:r>
          </a:p>
        </p:txBody>
      </p:sp>
      <p:sp>
        <p:nvSpPr>
          <p:cNvPr id="95" name="TextBox 94">
            <a:extLst>
              <a:ext uri="{FF2B5EF4-FFF2-40B4-BE49-F238E27FC236}">
                <a16:creationId xmlns:a16="http://schemas.microsoft.com/office/drawing/2014/main" id="{CDCD9292-7992-5B6A-A39D-3F6EF1859311}"/>
              </a:ext>
            </a:extLst>
          </p:cNvPr>
          <p:cNvSpPr txBox="1"/>
          <p:nvPr/>
        </p:nvSpPr>
        <p:spPr>
          <a:xfrm>
            <a:off x="1891949" y="2652408"/>
            <a:ext cx="2156360" cy="400110"/>
          </a:xfrm>
          <a:prstGeom prst="rect">
            <a:avLst/>
          </a:prstGeom>
          <a:noFill/>
        </p:spPr>
        <p:txBody>
          <a:bodyPr wrap="none" rtlCol="0">
            <a:spAutoFit/>
          </a:bodyPr>
          <a:lstStyle/>
          <a:p>
            <a:pPr algn="l"/>
            <a:r>
              <a:rPr lang="ko-KR" altLang="en-US" sz="2000" b="1" dirty="0">
                <a:solidFill>
                  <a:srgbClr val="12275E"/>
                </a:solidFill>
                <a:latin typeface="나눔고딕 ExtraBold" panose="020D0904000000000000" pitchFamily="50" charset="-127"/>
                <a:ea typeface="나눔고딕 ExtraBold" panose="020D0904000000000000" pitchFamily="50" charset="-127"/>
              </a:rPr>
              <a:t>결론 및 향후 연구</a:t>
            </a:r>
          </a:p>
        </p:txBody>
      </p:sp>
      <p:sp>
        <p:nvSpPr>
          <p:cNvPr id="96" name="TextBox 95">
            <a:extLst>
              <a:ext uri="{FF2B5EF4-FFF2-40B4-BE49-F238E27FC236}">
                <a16:creationId xmlns:a16="http://schemas.microsoft.com/office/drawing/2014/main" id="{463D5396-8747-F0DB-A672-B9552FEC6550}"/>
              </a:ext>
            </a:extLst>
          </p:cNvPr>
          <p:cNvSpPr txBox="1"/>
          <p:nvPr/>
        </p:nvSpPr>
        <p:spPr>
          <a:xfrm>
            <a:off x="1911844" y="3033004"/>
            <a:ext cx="3135795" cy="307777"/>
          </a:xfrm>
          <a:prstGeom prst="rect">
            <a:avLst/>
          </a:prstGeom>
          <a:noFill/>
        </p:spPr>
        <p:txBody>
          <a:bodyPr wrap="none" rtlCol="0">
            <a:spAutoFit/>
          </a:bodyPr>
          <a:lstStyle/>
          <a:p>
            <a:pPr algn="l"/>
            <a:r>
              <a:rPr lang="ko-KR" altLang="en-US" sz="1400" b="1" dirty="0">
                <a:solidFill>
                  <a:schemeClr val="tx1">
                    <a:lumMod val="65000"/>
                    <a:lumOff val="35000"/>
                  </a:schemeClr>
                </a:solidFill>
                <a:latin typeface="+mn-ea"/>
              </a:rPr>
              <a:t>본 연구의 결론</a:t>
            </a:r>
            <a:r>
              <a:rPr lang="en-US" altLang="ko-KR" sz="1400" b="1" dirty="0">
                <a:solidFill>
                  <a:schemeClr val="tx1">
                    <a:lumMod val="65000"/>
                    <a:lumOff val="35000"/>
                  </a:schemeClr>
                </a:solidFill>
                <a:latin typeface="+mn-ea"/>
              </a:rPr>
              <a:t> </a:t>
            </a:r>
            <a:r>
              <a:rPr lang="ko-KR" altLang="en-US" sz="1400" b="1" dirty="0">
                <a:solidFill>
                  <a:schemeClr val="tx1">
                    <a:lumMod val="65000"/>
                    <a:lumOff val="35000"/>
                  </a:schemeClr>
                </a:solidFill>
                <a:latin typeface="+mn-ea"/>
              </a:rPr>
              <a:t>및 향후 연구 등 논의</a:t>
            </a:r>
          </a:p>
        </p:txBody>
      </p:sp>
      <p:sp>
        <p:nvSpPr>
          <p:cNvPr id="97" name="제목 96">
            <a:extLst>
              <a:ext uri="{FF2B5EF4-FFF2-40B4-BE49-F238E27FC236}">
                <a16:creationId xmlns:a16="http://schemas.microsoft.com/office/drawing/2014/main" id="{6449DDCE-00F9-EE78-73DB-E3DB540E5CA6}"/>
              </a:ext>
            </a:extLst>
          </p:cNvPr>
          <p:cNvSpPr>
            <a:spLocks noGrp="1"/>
          </p:cNvSpPr>
          <p:nvPr>
            <p:ph type="title"/>
          </p:nvPr>
        </p:nvSpPr>
        <p:spPr/>
        <p:txBody>
          <a:bodyPr/>
          <a:lstStyle/>
          <a:p>
            <a:r>
              <a:rPr lang="ko-KR" altLang="en-US" dirty="0"/>
              <a:t>목차</a:t>
            </a:r>
          </a:p>
        </p:txBody>
      </p:sp>
    </p:spTree>
    <p:extLst>
      <p:ext uri="{BB962C8B-B14F-4D97-AF65-F5344CB8AC3E}">
        <p14:creationId xmlns:p14="http://schemas.microsoft.com/office/powerpoint/2010/main" val="187386639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94C633F-B60D-FEBA-ED2F-B3F10B030E78}"/>
              </a:ext>
            </a:extLst>
          </p:cNvPr>
          <p:cNvSpPr>
            <a:spLocks noGrp="1"/>
          </p:cNvSpPr>
          <p:nvPr>
            <p:ph type="title"/>
          </p:nvPr>
        </p:nvSpPr>
        <p:spPr/>
        <p:txBody>
          <a:bodyPr/>
          <a:lstStyle/>
          <a:p>
            <a:r>
              <a:rPr lang="ko-KR" altLang="en-US" dirty="0"/>
              <a:t>프로젝트 </a:t>
            </a:r>
            <a:r>
              <a:rPr lang="en-US" altLang="ko-KR" dirty="0"/>
              <a:t>#2 </a:t>
            </a:r>
            <a:r>
              <a:rPr lang="ko-KR" altLang="en-US" dirty="0"/>
              <a:t>개요</a:t>
            </a:r>
          </a:p>
        </p:txBody>
      </p:sp>
      <p:sp>
        <p:nvSpPr>
          <p:cNvPr id="3" name="Rectangle 3">
            <a:extLst>
              <a:ext uri="{FF2B5EF4-FFF2-40B4-BE49-F238E27FC236}">
                <a16:creationId xmlns:a16="http://schemas.microsoft.com/office/drawing/2014/main" id="{D2F34785-C5AA-F695-6941-A78FBC0FC2EB}"/>
              </a:ext>
            </a:extLst>
          </p:cNvPr>
          <p:cNvSpPr txBox="1">
            <a:spLocks noChangeArrowheads="1"/>
          </p:cNvSpPr>
          <p:nvPr/>
        </p:nvSpPr>
        <p:spPr bwMode="auto">
          <a:xfrm>
            <a:off x="400012" y="1088974"/>
            <a:ext cx="8312034" cy="5105950"/>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spAutoFit/>
          </a:bodyPr>
          <a:lst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맑은 고딕" panose="020B0503020000020004" pitchFamily="50" charset="-127"/>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ea typeface="맑은 고딕" panose="020B0503020000020004" pitchFamily="50" charset="-127"/>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ea typeface="맑은 고딕" panose="020B0503020000020004" pitchFamily="50" charset="-127"/>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ea typeface="맑은 고딕" panose="020B0503020000020004" pitchFamily="50" charset="-127"/>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맑은 고딕" panose="020B0503020000020004" pitchFamily="50" charset="-127"/>
                <a:ea typeface="맑은 고딕" panose="020B0503020000020004" pitchFamily="50" charset="-127"/>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a:lstStyle>
          <a:p>
            <a:pPr>
              <a:lnSpc>
                <a:spcPct val="130000"/>
              </a:lnSpc>
              <a:spcBef>
                <a:spcPts val="600"/>
              </a:spcBef>
            </a:pPr>
            <a:r>
              <a:rPr lang="ko-KR" altLang="en-US" sz="1800" kern="0" dirty="0">
                <a:solidFill>
                  <a:schemeClr val="accent1">
                    <a:lumMod val="75000"/>
                  </a:schemeClr>
                </a:solidFill>
                <a:latin typeface="+mn-ea"/>
                <a:ea typeface="+mn-ea"/>
              </a:rPr>
              <a:t>프로젝트 목표</a:t>
            </a:r>
            <a:endParaRPr lang="en-US" altLang="ko-KR" sz="1800" kern="0" dirty="0">
              <a:solidFill>
                <a:schemeClr val="accent1">
                  <a:lumMod val="75000"/>
                </a:schemeClr>
              </a:solidFill>
              <a:latin typeface="+mn-ea"/>
              <a:ea typeface="+mn-ea"/>
            </a:endParaRPr>
          </a:p>
          <a:p>
            <a:pPr marL="0" indent="0">
              <a:lnSpc>
                <a:spcPct val="130000"/>
              </a:lnSpc>
              <a:spcBef>
                <a:spcPts val="600"/>
              </a:spcBef>
              <a:buNone/>
            </a:pPr>
            <a:endParaRPr lang="en-US" altLang="ko-KR" sz="1800" kern="0" dirty="0">
              <a:solidFill>
                <a:schemeClr val="tx1"/>
              </a:solidFill>
              <a:latin typeface="+mn-ea"/>
              <a:ea typeface="+mn-ea"/>
            </a:endParaRPr>
          </a:p>
          <a:p>
            <a:pPr marL="0" indent="0">
              <a:lnSpc>
                <a:spcPct val="130000"/>
              </a:lnSpc>
              <a:spcBef>
                <a:spcPts val="600"/>
              </a:spcBef>
              <a:buNone/>
            </a:pPr>
            <a:endParaRPr lang="en-US" altLang="ko-KR" sz="1400" kern="0" dirty="0">
              <a:solidFill>
                <a:schemeClr val="tx1"/>
              </a:solidFill>
              <a:latin typeface="+mn-ea"/>
              <a:ea typeface="+mn-ea"/>
            </a:endParaRPr>
          </a:p>
          <a:p>
            <a:pPr>
              <a:lnSpc>
                <a:spcPct val="130000"/>
              </a:lnSpc>
              <a:spcBef>
                <a:spcPts val="600"/>
              </a:spcBef>
            </a:pPr>
            <a:r>
              <a:rPr lang="ko-KR" altLang="en-US" sz="1800" kern="0" dirty="0">
                <a:solidFill>
                  <a:schemeClr val="accent1">
                    <a:lumMod val="75000"/>
                  </a:schemeClr>
                </a:solidFill>
                <a:latin typeface="+mn-ea"/>
                <a:ea typeface="+mn-ea"/>
              </a:rPr>
              <a:t>프로젝트 배경</a:t>
            </a:r>
            <a:r>
              <a:rPr lang="en-US" altLang="ko-KR" sz="1800" kern="0" dirty="0">
                <a:solidFill>
                  <a:schemeClr val="accent1">
                    <a:lumMod val="75000"/>
                  </a:schemeClr>
                </a:solidFill>
                <a:latin typeface="+mn-ea"/>
                <a:ea typeface="+mn-ea"/>
              </a:rPr>
              <a:t> </a:t>
            </a:r>
            <a:r>
              <a:rPr lang="ko-KR" altLang="en-US" sz="1800" kern="0" dirty="0">
                <a:solidFill>
                  <a:schemeClr val="accent1">
                    <a:lumMod val="75000"/>
                  </a:schemeClr>
                </a:solidFill>
                <a:latin typeface="+mn-ea"/>
                <a:ea typeface="+mn-ea"/>
              </a:rPr>
              <a:t>및 필요성</a:t>
            </a:r>
            <a:endParaRPr lang="en-US" altLang="ko-KR" sz="1800" kern="0" dirty="0">
              <a:solidFill>
                <a:schemeClr val="accent1">
                  <a:lumMod val="75000"/>
                </a:schemeClr>
              </a:solidFill>
              <a:latin typeface="+mn-ea"/>
              <a:ea typeface="+mn-ea"/>
            </a:endParaRPr>
          </a:p>
          <a:p>
            <a:pPr marL="586160" lvl="1" indent="-342900">
              <a:lnSpc>
                <a:spcPct val="130000"/>
              </a:lnSpc>
              <a:spcBef>
                <a:spcPts val="600"/>
              </a:spcBef>
              <a:buFont typeface="+mj-lt"/>
              <a:buAutoNum type="arabicParenR"/>
            </a:pPr>
            <a:r>
              <a:rPr lang="ko-KR" altLang="en-US" sz="1600" kern="0" dirty="0">
                <a:solidFill>
                  <a:schemeClr val="tx1"/>
                </a:solidFill>
                <a:latin typeface="+mn-ea"/>
                <a:ea typeface="+mn-ea"/>
              </a:rPr>
              <a:t>프로젝트 배경</a:t>
            </a:r>
            <a:endParaRPr lang="en-US" altLang="ko-KR" sz="1600" kern="0" dirty="0">
              <a:solidFill>
                <a:schemeClr val="tx1"/>
              </a:solidFill>
              <a:latin typeface="+mn-ea"/>
              <a:ea typeface="+mn-ea"/>
            </a:endParaRPr>
          </a:p>
          <a:p>
            <a:pPr marL="806450" lvl="2" indent="-179388">
              <a:lnSpc>
                <a:spcPct val="130000"/>
              </a:lnSpc>
              <a:spcBef>
                <a:spcPts val="600"/>
              </a:spcBef>
              <a:buFont typeface="Wingdings" panose="05000000000000000000" pitchFamily="2" charset="2"/>
              <a:buChar char="§"/>
            </a:pPr>
            <a:r>
              <a:rPr lang="ko-KR" altLang="en-US" sz="1400" kern="0" dirty="0">
                <a:solidFill>
                  <a:schemeClr val="tx1"/>
                </a:solidFill>
                <a:latin typeface="+mn-ea"/>
                <a:ea typeface="+mn-ea"/>
              </a:rPr>
              <a:t>전자 제품은 우리의 일상생활과 산업 전반에 필수적인 요소가 되었으며</a:t>
            </a:r>
            <a:r>
              <a:rPr lang="en-US" altLang="ko-KR" sz="1400" kern="0" dirty="0">
                <a:solidFill>
                  <a:schemeClr val="tx1"/>
                </a:solidFill>
                <a:latin typeface="+mn-ea"/>
                <a:ea typeface="+mn-ea"/>
              </a:rPr>
              <a:t>, PCB Assy’(Printed Circuit Board Assembly)</a:t>
            </a:r>
            <a:r>
              <a:rPr lang="ko-KR" altLang="en-US" sz="1400" kern="0" dirty="0">
                <a:solidFill>
                  <a:schemeClr val="tx1"/>
                </a:solidFill>
                <a:latin typeface="+mn-ea"/>
                <a:ea typeface="+mn-ea"/>
              </a:rPr>
              <a:t>의 수요 또한 동반 상승하고 있음</a:t>
            </a:r>
            <a:r>
              <a:rPr lang="en-US" altLang="ko-KR" sz="1400" kern="0" dirty="0">
                <a:solidFill>
                  <a:schemeClr val="tx1"/>
                </a:solidFill>
                <a:latin typeface="+mn-ea"/>
                <a:ea typeface="+mn-ea"/>
              </a:rPr>
              <a:t>. </a:t>
            </a:r>
            <a:r>
              <a:rPr lang="ko-KR" altLang="en-US" sz="1400" kern="0" dirty="0">
                <a:solidFill>
                  <a:schemeClr val="tx1"/>
                </a:solidFill>
                <a:latin typeface="+mn-ea"/>
                <a:ea typeface="+mn-ea"/>
              </a:rPr>
              <a:t>특히</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아시아 태평양 지역은 전자 제품 제조의 중심지로서</a:t>
            </a:r>
            <a:r>
              <a:rPr lang="en-US" altLang="ko-KR" sz="1400" kern="0" dirty="0">
                <a:solidFill>
                  <a:schemeClr val="tx1"/>
                </a:solidFill>
                <a:latin typeface="+mn-ea"/>
                <a:ea typeface="+mn-ea"/>
              </a:rPr>
              <a:t>, 2023</a:t>
            </a:r>
            <a:r>
              <a:rPr lang="ko-KR" altLang="en-US" sz="1400" kern="0" dirty="0">
                <a:solidFill>
                  <a:schemeClr val="tx1"/>
                </a:solidFill>
                <a:latin typeface="+mn-ea"/>
                <a:ea typeface="+mn-ea"/>
              </a:rPr>
              <a:t>년 기준으로 </a:t>
            </a:r>
            <a:r>
              <a:rPr lang="en-US" altLang="ko-KR" sz="1400" kern="0" dirty="0">
                <a:solidFill>
                  <a:schemeClr val="tx1"/>
                </a:solidFill>
                <a:latin typeface="+mn-ea"/>
                <a:ea typeface="+mn-ea"/>
              </a:rPr>
              <a:t>PCB </a:t>
            </a:r>
            <a:r>
              <a:rPr lang="ko-KR" altLang="en-US" sz="1400" kern="0" dirty="0">
                <a:solidFill>
                  <a:schemeClr val="tx1"/>
                </a:solidFill>
                <a:latin typeface="+mn-ea"/>
                <a:ea typeface="+mn-ea"/>
              </a:rPr>
              <a:t>어셈블리 시장의 </a:t>
            </a:r>
            <a:r>
              <a:rPr lang="en-US" altLang="ko-KR" sz="1400" kern="0" dirty="0">
                <a:solidFill>
                  <a:schemeClr val="tx1"/>
                </a:solidFill>
                <a:latin typeface="+mn-ea"/>
                <a:ea typeface="+mn-ea"/>
              </a:rPr>
              <a:t>25% </a:t>
            </a:r>
            <a:r>
              <a:rPr lang="ko-KR" altLang="en-US" sz="1400" kern="0" dirty="0">
                <a:solidFill>
                  <a:schemeClr val="tx1"/>
                </a:solidFill>
                <a:latin typeface="+mn-ea"/>
                <a:ea typeface="+mn-ea"/>
              </a:rPr>
              <a:t>이상의 점유율을 차지</a:t>
            </a:r>
            <a:endParaRPr lang="en-US" altLang="ko-KR" sz="1400" kern="0" dirty="0">
              <a:solidFill>
                <a:schemeClr val="tx1"/>
              </a:solidFill>
              <a:latin typeface="+mn-ea"/>
              <a:ea typeface="+mn-ea"/>
            </a:endParaRPr>
          </a:p>
          <a:p>
            <a:pPr marL="806450" lvl="2" indent="-179388">
              <a:lnSpc>
                <a:spcPct val="130000"/>
              </a:lnSpc>
              <a:spcBef>
                <a:spcPts val="600"/>
              </a:spcBef>
              <a:buFont typeface="Wingdings" panose="05000000000000000000" pitchFamily="2" charset="2"/>
              <a:buChar char="§"/>
            </a:pPr>
            <a:r>
              <a:rPr lang="ko-KR" altLang="en-US" sz="1400" kern="0" dirty="0">
                <a:solidFill>
                  <a:schemeClr val="tx1"/>
                </a:solidFill>
                <a:latin typeface="+mn-ea"/>
                <a:ea typeface="+mn-ea"/>
              </a:rPr>
              <a:t>여러 산업 분야에서 전자화가 진행됨에 따라</a:t>
            </a:r>
            <a:r>
              <a:rPr lang="en-US" altLang="ko-KR" sz="1400" kern="0" dirty="0">
                <a:solidFill>
                  <a:schemeClr val="tx1"/>
                </a:solidFill>
                <a:latin typeface="+mn-ea"/>
                <a:ea typeface="+mn-ea"/>
              </a:rPr>
              <a:t>, </a:t>
            </a:r>
            <a:r>
              <a:rPr lang="ko-KR" altLang="en-US" sz="1400" kern="0" dirty="0">
                <a:solidFill>
                  <a:schemeClr val="tx1"/>
                </a:solidFill>
                <a:latin typeface="+mn-ea"/>
                <a:ea typeface="+mn-ea"/>
              </a:rPr>
              <a:t>고성능 </a:t>
            </a:r>
            <a:r>
              <a:rPr lang="en-US" altLang="ko-KR" sz="1400" kern="0" dirty="0">
                <a:solidFill>
                  <a:schemeClr val="tx1"/>
                </a:solidFill>
                <a:latin typeface="+mn-ea"/>
                <a:ea typeface="+mn-ea"/>
              </a:rPr>
              <a:t>PCB Assy’</a:t>
            </a:r>
            <a:r>
              <a:rPr lang="ko-KR" altLang="en-US" sz="1400" kern="0" dirty="0">
                <a:solidFill>
                  <a:schemeClr val="tx1"/>
                </a:solidFill>
                <a:latin typeface="+mn-ea"/>
                <a:ea typeface="+mn-ea"/>
              </a:rPr>
              <a:t>에 대한 수요는 산업 전반에 걸쳐 급격히 확대되고 있으며</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이에 따른 </a:t>
            </a:r>
            <a:r>
              <a:rPr lang="en-US" altLang="ko-KR" sz="1400" kern="0" dirty="0">
                <a:solidFill>
                  <a:schemeClr val="tx1"/>
                </a:solidFill>
                <a:latin typeface="+mn-ea"/>
                <a:ea typeface="+mn-ea"/>
              </a:rPr>
              <a:t>PCB </a:t>
            </a:r>
            <a:r>
              <a:rPr lang="ko-KR" altLang="en-US" sz="1400" kern="0" dirty="0">
                <a:solidFill>
                  <a:schemeClr val="tx1"/>
                </a:solidFill>
                <a:latin typeface="+mn-ea"/>
                <a:ea typeface="+mn-ea"/>
              </a:rPr>
              <a:t>모듈 제조 공정의 정밀성과 신뢰성 확보는 필수 과제로 부상하고 있음</a:t>
            </a:r>
            <a:endParaRPr lang="en-US" altLang="ko-KR" sz="1400" kern="0" dirty="0">
              <a:solidFill>
                <a:schemeClr val="accent1">
                  <a:lumMod val="75000"/>
                </a:schemeClr>
              </a:solidFill>
              <a:latin typeface="+mn-ea"/>
              <a:ea typeface="+mn-ea"/>
            </a:endParaRPr>
          </a:p>
          <a:p>
            <a:pPr marL="586160" lvl="1" indent="-342900">
              <a:lnSpc>
                <a:spcPct val="130000"/>
              </a:lnSpc>
              <a:spcBef>
                <a:spcPts val="600"/>
              </a:spcBef>
              <a:buFont typeface="+mj-lt"/>
              <a:buAutoNum type="arabicParenR"/>
            </a:pPr>
            <a:r>
              <a:rPr lang="ko-KR" altLang="en-US" sz="1600" kern="0" dirty="0">
                <a:solidFill>
                  <a:schemeClr val="tx1"/>
                </a:solidFill>
                <a:latin typeface="+mn-ea"/>
                <a:ea typeface="+mn-ea"/>
              </a:rPr>
              <a:t>프로젝트 필요성</a:t>
            </a:r>
            <a:endParaRPr lang="en-US" altLang="ko-KR" sz="1600" kern="0" dirty="0">
              <a:solidFill>
                <a:schemeClr val="tx1"/>
              </a:solidFill>
              <a:latin typeface="+mn-ea"/>
              <a:ea typeface="+mn-ea"/>
            </a:endParaRPr>
          </a:p>
          <a:p>
            <a:pPr marL="806450" lvl="2" indent="-179388">
              <a:lnSpc>
                <a:spcPct val="130000"/>
              </a:lnSpc>
              <a:spcBef>
                <a:spcPts val="600"/>
              </a:spcBef>
              <a:buFont typeface="Wingdings" panose="05000000000000000000" pitchFamily="2" charset="2"/>
              <a:buChar char="§"/>
            </a:pPr>
            <a:r>
              <a:rPr lang="en-US" altLang="ko-KR" sz="1400" kern="0" dirty="0">
                <a:solidFill>
                  <a:schemeClr val="tx1"/>
                </a:solidFill>
                <a:latin typeface="+mn-ea"/>
                <a:ea typeface="+mn-ea"/>
              </a:rPr>
              <a:t>SMT </a:t>
            </a:r>
            <a:r>
              <a:rPr lang="ko-KR" altLang="en-US" sz="1400" kern="0" dirty="0">
                <a:solidFill>
                  <a:schemeClr val="tx1"/>
                </a:solidFill>
                <a:latin typeface="+mn-ea"/>
                <a:ea typeface="+mn-ea"/>
              </a:rPr>
              <a:t>공정은 </a:t>
            </a:r>
            <a:r>
              <a:rPr lang="en-US" altLang="ko-KR" sz="1400" kern="0" dirty="0">
                <a:solidFill>
                  <a:schemeClr val="tx1"/>
                </a:solidFill>
                <a:latin typeface="+mn-ea"/>
                <a:ea typeface="+mn-ea"/>
              </a:rPr>
              <a:t>PCB Assy’</a:t>
            </a:r>
            <a:r>
              <a:rPr lang="ko-KR" altLang="en-US" sz="1400" kern="0" dirty="0">
                <a:solidFill>
                  <a:schemeClr val="tx1"/>
                </a:solidFill>
                <a:latin typeface="+mn-ea"/>
                <a:ea typeface="+mn-ea"/>
              </a:rPr>
              <a:t> 제조 공정 중 가장 마지막 단계로</a:t>
            </a:r>
            <a:r>
              <a:rPr lang="en-US" altLang="ko-KR" sz="1400" kern="0" dirty="0">
                <a:solidFill>
                  <a:schemeClr val="tx1"/>
                </a:solidFill>
                <a:latin typeface="+mn-ea"/>
                <a:ea typeface="+mn-ea"/>
              </a:rPr>
              <a:t>, </a:t>
            </a:r>
            <a:r>
              <a:rPr lang="ko-KR" altLang="en-US" sz="1400" kern="0" dirty="0">
                <a:solidFill>
                  <a:schemeClr val="tx1"/>
                </a:solidFill>
                <a:latin typeface="+mn-ea"/>
                <a:ea typeface="+mn-ea"/>
              </a:rPr>
              <a:t>많은 </a:t>
            </a:r>
            <a:r>
              <a:rPr lang="en-US" altLang="ko-KR" sz="1400" kern="0" dirty="0">
                <a:solidFill>
                  <a:schemeClr val="tx1"/>
                </a:solidFill>
                <a:latin typeface="+mn-ea"/>
                <a:ea typeface="+mn-ea"/>
              </a:rPr>
              <a:t>SMT </a:t>
            </a:r>
            <a:r>
              <a:rPr lang="ko-KR" altLang="en-US" sz="1400" kern="0" dirty="0" err="1">
                <a:solidFill>
                  <a:schemeClr val="tx1"/>
                </a:solidFill>
                <a:latin typeface="+mn-ea"/>
                <a:ea typeface="+mn-ea"/>
              </a:rPr>
              <a:t>기업들에서</a:t>
            </a:r>
            <a:r>
              <a:rPr lang="ko-KR" altLang="en-US" sz="1400" kern="0" dirty="0">
                <a:solidFill>
                  <a:schemeClr val="tx1"/>
                </a:solidFill>
                <a:latin typeface="+mn-ea"/>
                <a:ea typeface="+mn-ea"/>
              </a:rPr>
              <a:t> 완제품 검사 단계에 </a:t>
            </a:r>
            <a:r>
              <a:rPr lang="en-US" altLang="ko-KR" sz="1400" kern="0" dirty="0">
                <a:solidFill>
                  <a:schemeClr val="tx1"/>
                </a:solidFill>
                <a:latin typeface="+mn-ea"/>
                <a:ea typeface="+mn-ea"/>
              </a:rPr>
              <a:t>AOI (Automated Optical Inspection, </a:t>
            </a:r>
            <a:r>
              <a:rPr lang="ko-KR" altLang="en-US" sz="1400" kern="0" dirty="0">
                <a:solidFill>
                  <a:schemeClr val="tx1"/>
                </a:solidFill>
                <a:latin typeface="+mn-ea"/>
                <a:ea typeface="+mn-ea"/>
              </a:rPr>
              <a:t>자동 광학 검사</a:t>
            </a:r>
            <a:r>
              <a:rPr lang="en-US" altLang="ko-KR" sz="1400" kern="0" dirty="0">
                <a:solidFill>
                  <a:schemeClr val="tx1"/>
                </a:solidFill>
                <a:latin typeface="+mn-ea"/>
                <a:ea typeface="+mn-ea"/>
              </a:rPr>
              <a:t>)</a:t>
            </a:r>
            <a:r>
              <a:rPr lang="ko-KR" altLang="en-US" sz="1400" kern="0" dirty="0">
                <a:solidFill>
                  <a:schemeClr val="tx1"/>
                </a:solidFill>
                <a:latin typeface="+mn-ea"/>
                <a:ea typeface="+mn-ea"/>
              </a:rPr>
              <a:t>를 활용하고 있으나</a:t>
            </a:r>
            <a:r>
              <a:rPr lang="en-US" altLang="ko-KR" sz="1400" kern="0" dirty="0">
                <a:solidFill>
                  <a:schemeClr val="tx1"/>
                </a:solidFill>
                <a:latin typeface="+mn-ea"/>
                <a:ea typeface="+mn-ea"/>
              </a:rPr>
              <a:t>, </a:t>
            </a:r>
            <a:r>
              <a:rPr lang="ko-KR" altLang="en-US" sz="1400" kern="0" dirty="0">
                <a:solidFill>
                  <a:schemeClr val="tx1"/>
                </a:solidFill>
                <a:latin typeface="+mn-ea"/>
                <a:ea typeface="+mn-ea"/>
              </a:rPr>
              <a:t>가성 불량 </a:t>
            </a:r>
            <a:r>
              <a:rPr lang="en-US" altLang="ko-KR" sz="1400" kern="0" dirty="0">
                <a:solidFill>
                  <a:schemeClr val="tx1"/>
                </a:solidFill>
                <a:latin typeface="+mn-ea"/>
                <a:ea typeface="+mn-ea"/>
              </a:rPr>
              <a:t>(false defect) </a:t>
            </a:r>
            <a:r>
              <a:rPr lang="ko-KR" altLang="en-US" sz="1400" kern="0" dirty="0">
                <a:solidFill>
                  <a:schemeClr val="tx1"/>
                </a:solidFill>
                <a:latin typeface="+mn-ea"/>
                <a:ea typeface="+mn-ea"/>
              </a:rPr>
              <a:t>발생률이 높아</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작업자의 후속 육안 검사가 필수적임</a:t>
            </a:r>
            <a:endParaRPr lang="en-US" altLang="ko-KR" kern="0" dirty="0">
              <a:solidFill>
                <a:srgbClr val="0033CC"/>
              </a:solidFill>
              <a:latin typeface="+mn-ea"/>
              <a:ea typeface="+mn-ea"/>
            </a:endParaRPr>
          </a:p>
        </p:txBody>
      </p:sp>
      <p:sp>
        <p:nvSpPr>
          <p:cNvPr id="4" name="직사각형 3">
            <a:extLst>
              <a:ext uri="{FF2B5EF4-FFF2-40B4-BE49-F238E27FC236}">
                <a16:creationId xmlns:a16="http://schemas.microsoft.com/office/drawing/2014/main" id="{2B2F95EB-334A-08BE-293F-F085586C932F}"/>
              </a:ext>
            </a:extLst>
          </p:cNvPr>
          <p:cNvSpPr/>
          <p:nvPr/>
        </p:nvSpPr>
        <p:spPr bwMode="auto">
          <a:xfrm>
            <a:off x="748275" y="1578798"/>
            <a:ext cx="7650085" cy="536400"/>
          </a:xfrm>
          <a:prstGeom prst="rect">
            <a:avLst/>
          </a:prstGeom>
          <a:solidFill>
            <a:schemeClr val="bg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ko-KR" sz="1600" dirty="0">
                <a:solidFill>
                  <a:srgbClr val="0033CC"/>
                </a:solidFill>
                <a:latin typeface="Arial" charset="0"/>
              </a:rPr>
              <a:t>SMT </a:t>
            </a:r>
            <a:r>
              <a:rPr lang="ko-KR" altLang="en-US" sz="1600" dirty="0">
                <a:solidFill>
                  <a:srgbClr val="0033CC"/>
                </a:solidFill>
                <a:latin typeface="Arial" charset="0"/>
              </a:rPr>
              <a:t>공정의 주요 불량 검출을 위한 딥러닝 방법 연구</a:t>
            </a:r>
            <a:endParaRPr kumimoji="0" lang="ko-KR" altLang="en-US" sz="1600" b="0" i="0" u="none" strike="noStrike" cap="none" normalizeH="0" baseline="0" dirty="0">
              <a:ln>
                <a:noFill/>
              </a:ln>
              <a:solidFill>
                <a:srgbClr val="0033CC"/>
              </a:solidFill>
              <a:effectLst/>
              <a:latin typeface="Arial" charset="0"/>
            </a:endParaRPr>
          </a:p>
        </p:txBody>
      </p:sp>
    </p:spTree>
    <p:extLst>
      <p:ext uri="{BB962C8B-B14F-4D97-AF65-F5344CB8AC3E}">
        <p14:creationId xmlns:p14="http://schemas.microsoft.com/office/powerpoint/2010/main" val="239789474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410D13-A7F8-4502-DD65-20B5774B99FE}"/>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8DE800F3-E48B-C1FF-262C-90F45017438C}"/>
              </a:ext>
            </a:extLst>
          </p:cNvPr>
          <p:cNvSpPr>
            <a:spLocks noGrp="1"/>
          </p:cNvSpPr>
          <p:nvPr>
            <p:ph type="title"/>
          </p:nvPr>
        </p:nvSpPr>
        <p:spPr/>
        <p:txBody>
          <a:bodyPr/>
          <a:lstStyle/>
          <a:p>
            <a:r>
              <a:rPr lang="ko-KR" altLang="en-US" dirty="0"/>
              <a:t>서론 </a:t>
            </a:r>
            <a:r>
              <a:rPr lang="en-US" altLang="ko-KR" dirty="0"/>
              <a:t>(Introduction)</a:t>
            </a:r>
            <a:endParaRPr lang="ko-KR" altLang="en-US" dirty="0"/>
          </a:p>
        </p:txBody>
      </p:sp>
      <p:sp>
        <p:nvSpPr>
          <p:cNvPr id="4" name="Rectangle 3">
            <a:extLst>
              <a:ext uri="{FF2B5EF4-FFF2-40B4-BE49-F238E27FC236}">
                <a16:creationId xmlns:a16="http://schemas.microsoft.com/office/drawing/2014/main" id="{0CB9EC23-4729-069C-418A-5D15EAFEA0E3}"/>
              </a:ext>
            </a:extLst>
          </p:cNvPr>
          <p:cNvSpPr txBox="1">
            <a:spLocks noChangeArrowheads="1"/>
          </p:cNvSpPr>
          <p:nvPr/>
        </p:nvSpPr>
        <p:spPr bwMode="auto">
          <a:xfrm>
            <a:off x="203398" y="998973"/>
            <a:ext cx="8312034" cy="2483693"/>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spAutoFit/>
          </a:bodyPr>
          <a:lst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맑은 고딕" panose="020B0503020000020004" pitchFamily="50" charset="-127"/>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ea typeface="맑은 고딕" panose="020B0503020000020004" pitchFamily="50" charset="-127"/>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ea typeface="맑은 고딕" panose="020B0503020000020004" pitchFamily="50" charset="-127"/>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ea typeface="맑은 고딕" panose="020B0503020000020004" pitchFamily="50" charset="-127"/>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맑은 고딕" panose="020B0503020000020004" pitchFamily="50" charset="-127"/>
                <a:ea typeface="맑은 고딕" panose="020B0503020000020004" pitchFamily="50" charset="-127"/>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a:lstStyle>
          <a:p>
            <a:pPr>
              <a:lnSpc>
                <a:spcPct val="130000"/>
              </a:lnSpc>
              <a:spcBef>
                <a:spcPts val="600"/>
              </a:spcBef>
            </a:pPr>
            <a:r>
              <a:rPr lang="ko-KR" altLang="en-US" sz="1800" kern="0" dirty="0">
                <a:solidFill>
                  <a:schemeClr val="accent1">
                    <a:lumMod val="75000"/>
                  </a:schemeClr>
                </a:solidFill>
                <a:latin typeface="+mn-ea"/>
                <a:ea typeface="+mn-ea"/>
              </a:rPr>
              <a:t>프로젝트 배경</a:t>
            </a:r>
            <a:r>
              <a:rPr lang="en-US" altLang="ko-KR" sz="1800" kern="0" dirty="0">
                <a:solidFill>
                  <a:schemeClr val="accent1">
                    <a:lumMod val="75000"/>
                  </a:schemeClr>
                </a:solidFill>
                <a:latin typeface="+mn-ea"/>
                <a:ea typeface="+mn-ea"/>
              </a:rPr>
              <a:t> </a:t>
            </a:r>
            <a:r>
              <a:rPr lang="ko-KR" altLang="en-US" sz="1800" kern="0" dirty="0">
                <a:solidFill>
                  <a:schemeClr val="accent1">
                    <a:lumMod val="75000"/>
                  </a:schemeClr>
                </a:solidFill>
                <a:latin typeface="+mn-ea"/>
                <a:ea typeface="+mn-ea"/>
              </a:rPr>
              <a:t>및 필요성</a:t>
            </a:r>
            <a:endParaRPr lang="en-US" altLang="ko-KR" sz="1800" kern="0" dirty="0">
              <a:solidFill>
                <a:schemeClr val="accent1">
                  <a:lumMod val="75000"/>
                </a:schemeClr>
              </a:solidFill>
              <a:latin typeface="+mn-ea"/>
              <a:ea typeface="+mn-ea"/>
            </a:endParaRPr>
          </a:p>
          <a:p>
            <a:pPr marL="586160" lvl="1" indent="-342900">
              <a:lnSpc>
                <a:spcPct val="130000"/>
              </a:lnSpc>
              <a:spcBef>
                <a:spcPts val="600"/>
              </a:spcBef>
              <a:buFont typeface="+mj-lt"/>
              <a:buAutoNum type="arabicParenR"/>
            </a:pPr>
            <a:r>
              <a:rPr lang="ko-KR" altLang="en-US" sz="1600" kern="0" dirty="0">
                <a:solidFill>
                  <a:schemeClr val="tx1"/>
                </a:solidFill>
                <a:latin typeface="+mn-ea"/>
                <a:ea typeface="+mn-ea"/>
              </a:rPr>
              <a:t>프로젝트 배경</a:t>
            </a:r>
            <a:endParaRPr lang="en-US" altLang="ko-KR" sz="1600" kern="0" dirty="0">
              <a:solidFill>
                <a:schemeClr val="tx1"/>
              </a:solidFill>
              <a:latin typeface="+mn-ea"/>
              <a:ea typeface="+mn-ea"/>
            </a:endParaRPr>
          </a:p>
          <a:p>
            <a:pPr marL="806450" lvl="2" indent="-179388">
              <a:lnSpc>
                <a:spcPct val="130000"/>
              </a:lnSpc>
              <a:spcBef>
                <a:spcPts val="600"/>
              </a:spcBef>
              <a:buFont typeface="Wingdings" panose="05000000000000000000" pitchFamily="2" charset="2"/>
              <a:buChar char="§"/>
            </a:pPr>
            <a:r>
              <a:rPr lang="ko-KR" altLang="en-US" sz="1400" kern="0" dirty="0">
                <a:solidFill>
                  <a:schemeClr val="tx1"/>
                </a:solidFill>
                <a:latin typeface="+mn-ea"/>
                <a:ea typeface="+mn-ea"/>
              </a:rPr>
              <a:t>전자 제품은 우리의 일상생활과 산업 전반에 필수적인 요소가 되었으며</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전자 제품의 핵심 구성 요소 중 하나인 </a:t>
            </a:r>
            <a:r>
              <a:rPr lang="en-US" altLang="ko-KR" sz="1400" u="sng" kern="0" dirty="0">
                <a:solidFill>
                  <a:schemeClr val="tx1"/>
                </a:solidFill>
                <a:latin typeface="+mn-ea"/>
                <a:ea typeface="+mn-ea"/>
              </a:rPr>
              <a:t>PCB Assy’(Printed Circuit Board Assembly)</a:t>
            </a:r>
            <a:r>
              <a:rPr lang="ko-KR" altLang="en-US" sz="1400" u="sng" kern="0" dirty="0">
                <a:solidFill>
                  <a:schemeClr val="tx1"/>
                </a:solidFill>
                <a:latin typeface="+mn-ea"/>
                <a:ea typeface="+mn-ea"/>
              </a:rPr>
              <a:t>의 수요 또한 동반 상승</a:t>
            </a:r>
            <a:r>
              <a:rPr lang="ko-KR" altLang="en-US" sz="1400" kern="0" dirty="0">
                <a:solidFill>
                  <a:schemeClr val="tx1"/>
                </a:solidFill>
                <a:latin typeface="+mn-ea"/>
                <a:ea typeface="+mn-ea"/>
              </a:rPr>
              <a:t>하고 있음</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시장 조사에 따르면</a:t>
            </a:r>
            <a:r>
              <a:rPr lang="en-US" altLang="ko-KR" sz="1400" u="sng" kern="0" dirty="0">
                <a:solidFill>
                  <a:schemeClr val="tx1"/>
                </a:solidFill>
                <a:latin typeface="+mn-ea"/>
                <a:ea typeface="+mn-ea"/>
              </a:rPr>
              <a:t>, </a:t>
            </a:r>
            <a:r>
              <a:rPr lang="ko-KR" altLang="en-US" sz="1400" u="sng" kern="0" dirty="0">
                <a:solidFill>
                  <a:schemeClr val="tx1"/>
                </a:solidFill>
                <a:latin typeface="+mn-ea"/>
                <a:ea typeface="+mn-ea"/>
              </a:rPr>
              <a:t>글로벌 </a:t>
            </a:r>
            <a:r>
              <a:rPr lang="en-US" altLang="ko-KR" sz="1400" u="sng" kern="0" dirty="0">
                <a:solidFill>
                  <a:schemeClr val="tx1"/>
                </a:solidFill>
                <a:latin typeface="+mn-ea"/>
                <a:ea typeface="+mn-ea"/>
              </a:rPr>
              <a:t>PCB </a:t>
            </a:r>
            <a:r>
              <a:rPr lang="ko-KR" altLang="en-US" sz="1400" u="sng" kern="0" dirty="0">
                <a:solidFill>
                  <a:schemeClr val="tx1"/>
                </a:solidFill>
                <a:latin typeface="+mn-ea"/>
                <a:ea typeface="+mn-ea"/>
              </a:rPr>
              <a:t>어셈블리 시장은 </a:t>
            </a:r>
            <a:r>
              <a:rPr lang="en-US" altLang="ko-KR" sz="1400" u="sng" kern="0" dirty="0">
                <a:solidFill>
                  <a:schemeClr val="tx1"/>
                </a:solidFill>
                <a:latin typeface="+mn-ea"/>
                <a:ea typeface="+mn-ea"/>
              </a:rPr>
              <a:t>2023</a:t>
            </a:r>
            <a:r>
              <a:rPr lang="ko-KR" altLang="en-US" sz="1400" u="sng" kern="0" dirty="0">
                <a:solidFill>
                  <a:schemeClr val="tx1"/>
                </a:solidFill>
                <a:latin typeface="+mn-ea"/>
                <a:ea typeface="+mn-ea"/>
              </a:rPr>
              <a:t>년 약 </a:t>
            </a:r>
            <a:r>
              <a:rPr lang="en-US" altLang="ko-KR" sz="1400" u="sng" kern="0" dirty="0">
                <a:solidFill>
                  <a:schemeClr val="tx1"/>
                </a:solidFill>
                <a:latin typeface="+mn-ea"/>
                <a:ea typeface="+mn-ea"/>
              </a:rPr>
              <a:t>731</a:t>
            </a:r>
            <a:r>
              <a:rPr lang="ko-KR" altLang="en-US" sz="1400" u="sng" kern="0" dirty="0">
                <a:solidFill>
                  <a:schemeClr val="tx1"/>
                </a:solidFill>
                <a:latin typeface="+mn-ea"/>
                <a:ea typeface="+mn-ea"/>
              </a:rPr>
              <a:t>억 달러로 평가되었고</a:t>
            </a:r>
            <a:r>
              <a:rPr lang="en-US" altLang="ko-KR" sz="1400" u="sng" kern="0" dirty="0">
                <a:solidFill>
                  <a:schemeClr val="tx1"/>
                </a:solidFill>
                <a:latin typeface="+mn-ea"/>
                <a:ea typeface="+mn-ea"/>
              </a:rPr>
              <a:t>, 2031</a:t>
            </a:r>
            <a:r>
              <a:rPr lang="ko-KR" altLang="en-US" sz="1400" u="sng" kern="0" dirty="0">
                <a:solidFill>
                  <a:schemeClr val="tx1"/>
                </a:solidFill>
                <a:latin typeface="+mn-ea"/>
                <a:ea typeface="+mn-ea"/>
              </a:rPr>
              <a:t>년까지 약 </a:t>
            </a:r>
            <a:r>
              <a:rPr lang="en-US" altLang="ko-KR" sz="1400" u="sng" kern="0" dirty="0">
                <a:solidFill>
                  <a:schemeClr val="tx1"/>
                </a:solidFill>
                <a:latin typeface="+mn-ea"/>
                <a:ea typeface="+mn-ea"/>
              </a:rPr>
              <a:t>962</a:t>
            </a:r>
            <a:r>
              <a:rPr lang="ko-KR" altLang="en-US" sz="1400" u="sng" kern="0" dirty="0">
                <a:solidFill>
                  <a:schemeClr val="tx1"/>
                </a:solidFill>
                <a:latin typeface="+mn-ea"/>
                <a:ea typeface="+mn-ea"/>
              </a:rPr>
              <a:t>억 달러에 이를 것으로 예상</a:t>
            </a:r>
            <a:r>
              <a:rPr lang="ko-KR" altLang="en-US" sz="1400" kern="0" dirty="0">
                <a:solidFill>
                  <a:schemeClr val="tx1"/>
                </a:solidFill>
                <a:latin typeface="+mn-ea"/>
                <a:ea typeface="+mn-ea"/>
              </a:rPr>
              <a:t>되며</a:t>
            </a:r>
            <a:r>
              <a:rPr lang="en-US" altLang="ko-KR" sz="1400" kern="0" dirty="0">
                <a:solidFill>
                  <a:schemeClr val="tx1"/>
                </a:solidFill>
                <a:latin typeface="+mn-ea"/>
                <a:ea typeface="+mn-ea"/>
              </a:rPr>
              <a:t>[1], </a:t>
            </a:r>
            <a:r>
              <a:rPr lang="ko-KR" altLang="en-US" sz="1400" kern="0" dirty="0">
                <a:solidFill>
                  <a:schemeClr val="tx1"/>
                </a:solidFill>
                <a:latin typeface="+mn-ea"/>
                <a:ea typeface="+mn-ea"/>
              </a:rPr>
              <a:t>특히 아시아 태평양 지역은 전자 제품 제조의 중심지로서</a:t>
            </a:r>
            <a:r>
              <a:rPr lang="en-US" altLang="ko-KR" sz="1400" kern="0" dirty="0">
                <a:solidFill>
                  <a:schemeClr val="tx1"/>
                </a:solidFill>
                <a:latin typeface="+mn-ea"/>
                <a:ea typeface="+mn-ea"/>
              </a:rPr>
              <a:t>, 2023</a:t>
            </a:r>
            <a:r>
              <a:rPr lang="ko-KR" altLang="en-US" sz="1400" kern="0" dirty="0">
                <a:solidFill>
                  <a:schemeClr val="tx1"/>
                </a:solidFill>
                <a:latin typeface="+mn-ea"/>
                <a:ea typeface="+mn-ea"/>
              </a:rPr>
              <a:t>년 기준으로 </a:t>
            </a:r>
            <a:r>
              <a:rPr lang="en-US" altLang="ko-KR" sz="1400" kern="0" dirty="0">
                <a:solidFill>
                  <a:schemeClr val="tx1"/>
                </a:solidFill>
                <a:latin typeface="+mn-ea"/>
                <a:ea typeface="+mn-ea"/>
              </a:rPr>
              <a:t>PCB </a:t>
            </a:r>
            <a:r>
              <a:rPr lang="ko-KR" altLang="en-US" sz="1400" kern="0" dirty="0">
                <a:solidFill>
                  <a:schemeClr val="tx1"/>
                </a:solidFill>
                <a:latin typeface="+mn-ea"/>
                <a:ea typeface="+mn-ea"/>
              </a:rPr>
              <a:t>어셈블리 시장의 </a:t>
            </a:r>
            <a:r>
              <a:rPr lang="en-US" altLang="ko-KR" sz="1400" kern="0" dirty="0">
                <a:solidFill>
                  <a:schemeClr val="tx1"/>
                </a:solidFill>
                <a:latin typeface="+mn-ea"/>
                <a:ea typeface="+mn-ea"/>
              </a:rPr>
              <a:t>25% </a:t>
            </a:r>
            <a:r>
              <a:rPr lang="ko-KR" altLang="en-US" sz="1400" kern="0" dirty="0">
                <a:solidFill>
                  <a:schemeClr val="tx1"/>
                </a:solidFill>
                <a:latin typeface="+mn-ea"/>
                <a:ea typeface="+mn-ea"/>
              </a:rPr>
              <a:t>이상의 점유율을 차지하고 있으며</a:t>
            </a:r>
            <a:r>
              <a:rPr lang="en-US" altLang="ko-KR" sz="1400" kern="0" dirty="0">
                <a:solidFill>
                  <a:schemeClr val="tx1"/>
                </a:solidFill>
                <a:latin typeface="+mn-ea"/>
                <a:ea typeface="+mn-ea"/>
              </a:rPr>
              <a:t>, </a:t>
            </a:r>
            <a:r>
              <a:rPr lang="ko-KR" altLang="en-US" sz="1400" kern="0" dirty="0">
                <a:solidFill>
                  <a:schemeClr val="tx1"/>
                </a:solidFill>
                <a:latin typeface="+mn-ea"/>
                <a:ea typeface="+mn-ea"/>
              </a:rPr>
              <a:t>향후에도 높은 성장세를 유지할 것으로 전망됨</a:t>
            </a:r>
            <a:r>
              <a:rPr lang="en-US" altLang="ko-KR" sz="1400" kern="0" dirty="0">
                <a:solidFill>
                  <a:schemeClr val="tx1"/>
                </a:solidFill>
                <a:latin typeface="+mn-ea"/>
                <a:ea typeface="+mn-ea"/>
              </a:rPr>
              <a:t>[2]</a:t>
            </a:r>
          </a:p>
        </p:txBody>
      </p:sp>
      <p:pic>
        <p:nvPicPr>
          <p:cNvPr id="5" name="Picture 0">
            <a:extLst>
              <a:ext uri="{FF2B5EF4-FFF2-40B4-BE49-F238E27FC236}">
                <a16:creationId xmlns:a16="http://schemas.microsoft.com/office/drawing/2014/main" id="{4056FE2F-62F5-8A03-4F11-69BA990B9A5E}"/>
              </a:ext>
            </a:extLst>
          </p:cNvPr>
          <p:cNvPicPr>
            <a:picLocks noChangeAspect="1"/>
          </p:cNvPicPr>
          <p:nvPr/>
        </p:nvPicPr>
        <p:blipFill>
          <a:blip r:embed="rId3"/>
          <a:stretch>
            <a:fillRect/>
          </a:stretch>
        </p:blipFill>
        <p:spPr>
          <a:xfrm>
            <a:off x="4278601" y="3578008"/>
            <a:ext cx="4694479" cy="2683872"/>
          </a:xfrm>
          <a:prstGeom prst="rect">
            <a:avLst/>
          </a:prstGeom>
          <a:noFill/>
          <a:ln>
            <a:noFill/>
          </a:ln>
          <a:effectLst/>
        </p:spPr>
      </p:pic>
      <p:sp>
        <p:nvSpPr>
          <p:cNvPr id="6" name="Rectangle 3">
            <a:extLst>
              <a:ext uri="{FF2B5EF4-FFF2-40B4-BE49-F238E27FC236}">
                <a16:creationId xmlns:a16="http://schemas.microsoft.com/office/drawing/2014/main" id="{2278F7FE-F2AA-A2B2-11AF-0DBB03B411BC}"/>
              </a:ext>
            </a:extLst>
          </p:cNvPr>
          <p:cNvSpPr txBox="1">
            <a:spLocks noChangeArrowheads="1"/>
          </p:cNvSpPr>
          <p:nvPr/>
        </p:nvSpPr>
        <p:spPr bwMode="auto">
          <a:xfrm>
            <a:off x="191439" y="3609002"/>
            <a:ext cx="3930556" cy="1649619"/>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spAutoFit/>
          </a:bodyPr>
          <a:lst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맑은 고딕" panose="020B0503020000020004" pitchFamily="50" charset="-127"/>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ea typeface="맑은 고딕" panose="020B0503020000020004" pitchFamily="50" charset="-127"/>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ea typeface="맑은 고딕" panose="020B0503020000020004" pitchFamily="50" charset="-127"/>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ea typeface="맑은 고딕" panose="020B0503020000020004" pitchFamily="50" charset="-127"/>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맑은 고딕" panose="020B0503020000020004" pitchFamily="50" charset="-127"/>
                <a:ea typeface="맑은 고딕" panose="020B0503020000020004" pitchFamily="50" charset="-127"/>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a:lstStyle>
          <a:p>
            <a:pPr marL="806450" lvl="2" indent="-179388">
              <a:lnSpc>
                <a:spcPct val="130000"/>
              </a:lnSpc>
              <a:spcBef>
                <a:spcPts val="600"/>
              </a:spcBef>
              <a:buFont typeface="Wingdings" panose="05000000000000000000" pitchFamily="2" charset="2"/>
              <a:buChar char="§"/>
            </a:pPr>
            <a:r>
              <a:rPr lang="ko-KR" altLang="en-US" sz="1400" kern="0" dirty="0">
                <a:solidFill>
                  <a:schemeClr val="tx1"/>
                </a:solidFill>
                <a:latin typeface="+mn-ea"/>
                <a:ea typeface="+mn-ea"/>
              </a:rPr>
              <a:t>여러 산업 분야에서 전자화가 진행됨에 따라</a:t>
            </a:r>
            <a:r>
              <a:rPr lang="en-US" altLang="ko-KR" sz="1400" kern="0" dirty="0">
                <a:solidFill>
                  <a:schemeClr val="tx1"/>
                </a:solidFill>
                <a:latin typeface="+mn-ea"/>
                <a:ea typeface="+mn-ea"/>
              </a:rPr>
              <a:t>, </a:t>
            </a:r>
            <a:r>
              <a:rPr lang="ko-KR" altLang="en-US" sz="1400" kern="0" dirty="0">
                <a:solidFill>
                  <a:schemeClr val="tx1"/>
                </a:solidFill>
                <a:latin typeface="+mn-ea"/>
                <a:ea typeface="+mn-ea"/>
              </a:rPr>
              <a:t>고성능 </a:t>
            </a:r>
            <a:r>
              <a:rPr lang="en-US" altLang="ko-KR" sz="1400" kern="0" dirty="0">
                <a:solidFill>
                  <a:schemeClr val="tx1"/>
                </a:solidFill>
                <a:latin typeface="+mn-ea"/>
                <a:ea typeface="+mn-ea"/>
              </a:rPr>
              <a:t>PCB Assy’</a:t>
            </a:r>
            <a:r>
              <a:rPr lang="ko-KR" altLang="en-US" sz="1400" kern="0" dirty="0">
                <a:solidFill>
                  <a:schemeClr val="tx1"/>
                </a:solidFill>
                <a:latin typeface="+mn-ea"/>
                <a:ea typeface="+mn-ea"/>
              </a:rPr>
              <a:t>에 대한 수요는 산업 전반에 걸쳐 급격히 확대되고 있으며</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이에 따른 </a:t>
            </a:r>
            <a:r>
              <a:rPr lang="en-US" altLang="ko-KR" sz="1400" kern="0" dirty="0">
                <a:solidFill>
                  <a:schemeClr val="tx1"/>
                </a:solidFill>
                <a:latin typeface="+mn-ea"/>
                <a:ea typeface="+mn-ea"/>
              </a:rPr>
              <a:t>PCB </a:t>
            </a:r>
            <a:r>
              <a:rPr lang="ko-KR" altLang="en-US" sz="1400" kern="0" dirty="0">
                <a:solidFill>
                  <a:schemeClr val="tx1"/>
                </a:solidFill>
                <a:latin typeface="+mn-ea"/>
                <a:ea typeface="+mn-ea"/>
              </a:rPr>
              <a:t>모듈 제조 공정의 정밀성과 신뢰성 확보는 필수 과제로 부상</a:t>
            </a:r>
            <a:endParaRPr lang="en-US" altLang="ko-KR" sz="1400" kern="0" dirty="0">
              <a:solidFill>
                <a:schemeClr val="accent1">
                  <a:lumMod val="75000"/>
                </a:schemeClr>
              </a:solidFill>
              <a:latin typeface="+mn-ea"/>
              <a:ea typeface="+mn-ea"/>
            </a:endParaRPr>
          </a:p>
        </p:txBody>
      </p:sp>
    </p:spTree>
    <p:extLst>
      <p:ext uri="{BB962C8B-B14F-4D97-AF65-F5344CB8AC3E}">
        <p14:creationId xmlns:p14="http://schemas.microsoft.com/office/powerpoint/2010/main" val="268821536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1717BE-8F9A-323D-27EA-21DAD93E5E8A}"/>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B341DF96-9A88-ECB6-2A08-2B88AE2D4230}"/>
              </a:ext>
            </a:extLst>
          </p:cNvPr>
          <p:cNvSpPr>
            <a:spLocks noGrp="1"/>
          </p:cNvSpPr>
          <p:nvPr>
            <p:ph type="title"/>
          </p:nvPr>
        </p:nvSpPr>
        <p:spPr/>
        <p:txBody>
          <a:bodyPr/>
          <a:lstStyle/>
          <a:p>
            <a:r>
              <a:rPr lang="ko-KR" altLang="en-US" dirty="0"/>
              <a:t>서론 </a:t>
            </a:r>
            <a:r>
              <a:rPr lang="en-US" altLang="ko-KR" dirty="0"/>
              <a:t>(Introduction)</a:t>
            </a:r>
            <a:endParaRPr lang="ko-KR" altLang="en-US" dirty="0"/>
          </a:p>
        </p:txBody>
      </p:sp>
      <p:sp>
        <p:nvSpPr>
          <p:cNvPr id="4" name="Rectangle 3">
            <a:extLst>
              <a:ext uri="{FF2B5EF4-FFF2-40B4-BE49-F238E27FC236}">
                <a16:creationId xmlns:a16="http://schemas.microsoft.com/office/drawing/2014/main" id="{630F5EB9-0D89-CAA9-D6F2-C5104D50BA4A}"/>
              </a:ext>
            </a:extLst>
          </p:cNvPr>
          <p:cNvSpPr txBox="1">
            <a:spLocks noChangeArrowheads="1"/>
          </p:cNvSpPr>
          <p:nvPr/>
        </p:nvSpPr>
        <p:spPr bwMode="auto">
          <a:xfrm>
            <a:off x="203398" y="998973"/>
            <a:ext cx="8312034" cy="3274679"/>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spAutoFit/>
          </a:bodyPr>
          <a:lst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맑은 고딕" panose="020B0503020000020004" pitchFamily="50" charset="-127"/>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ea typeface="맑은 고딕" panose="020B0503020000020004" pitchFamily="50" charset="-127"/>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ea typeface="맑은 고딕" panose="020B0503020000020004" pitchFamily="50" charset="-127"/>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ea typeface="맑은 고딕" panose="020B0503020000020004" pitchFamily="50" charset="-127"/>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맑은 고딕" panose="020B0503020000020004" pitchFamily="50" charset="-127"/>
                <a:ea typeface="맑은 고딕" panose="020B0503020000020004" pitchFamily="50" charset="-127"/>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a:lstStyle>
          <a:p>
            <a:pPr>
              <a:lnSpc>
                <a:spcPct val="130000"/>
              </a:lnSpc>
              <a:spcBef>
                <a:spcPts val="600"/>
              </a:spcBef>
            </a:pPr>
            <a:r>
              <a:rPr lang="ko-KR" altLang="en-US" sz="1800" kern="0" dirty="0">
                <a:solidFill>
                  <a:schemeClr val="accent1">
                    <a:lumMod val="75000"/>
                  </a:schemeClr>
                </a:solidFill>
                <a:latin typeface="+mn-ea"/>
                <a:ea typeface="+mn-ea"/>
              </a:rPr>
              <a:t>프로젝트 배경</a:t>
            </a:r>
            <a:r>
              <a:rPr lang="en-US" altLang="ko-KR" sz="1800" kern="0" dirty="0">
                <a:solidFill>
                  <a:schemeClr val="accent1">
                    <a:lumMod val="75000"/>
                  </a:schemeClr>
                </a:solidFill>
                <a:latin typeface="+mn-ea"/>
                <a:ea typeface="+mn-ea"/>
              </a:rPr>
              <a:t> </a:t>
            </a:r>
            <a:r>
              <a:rPr lang="ko-KR" altLang="en-US" sz="1800" kern="0" dirty="0">
                <a:solidFill>
                  <a:schemeClr val="accent1">
                    <a:lumMod val="75000"/>
                  </a:schemeClr>
                </a:solidFill>
                <a:latin typeface="+mn-ea"/>
                <a:ea typeface="+mn-ea"/>
              </a:rPr>
              <a:t>및 필요성</a:t>
            </a:r>
            <a:endParaRPr lang="en-US" altLang="ko-KR" sz="1800" kern="0" dirty="0">
              <a:solidFill>
                <a:schemeClr val="accent1">
                  <a:lumMod val="75000"/>
                </a:schemeClr>
              </a:solidFill>
              <a:latin typeface="+mn-ea"/>
              <a:ea typeface="+mn-ea"/>
            </a:endParaRPr>
          </a:p>
          <a:p>
            <a:pPr marL="243260" lvl="1" indent="0">
              <a:lnSpc>
                <a:spcPct val="130000"/>
              </a:lnSpc>
              <a:spcBef>
                <a:spcPts val="600"/>
              </a:spcBef>
              <a:buNone/>
            </a:pPr>
            <a:r>
              <a:rPr lang="en-US" altLang="ko-KR" sz="1600" kern="0" dirty="0">
                <a:solidFill>
                  <a:schemeClr val="tx1"/>
                </a:solidFill>
                <a:latin typeface="+mn-ea"/>
                <a:ea typeface="+mn-ea"/>
              </a:rPr>
              <a:t>2) </a:t>
            </a:r>
            <a:r>
              <a:rPr lang="ko-KR" altLang="en-US" sz="1600" kern="0" dirty="0">
                <a:solidFill>
                  <a:schemeClr val="tx1"/>
                </a:solidFill>
                <a:latin typeface="+mn-ea"/>
                <a:ea typeface="+mn-ea"/>
              </a:rPr>
              <a:t>프로젝트 필요성</a:t>
            </a:r>
            <a:endParaRPr lang="en-US" altLang="ko-KR" sz="1600" kern="0" dirty="0">
              <a:solidFill>
                <a:schemeClr val="tx1"/>
              </a:solidFill>
              <a:latin typeface="+mn-ea"/>
              <a:ea typeface="+mn-ea"/>
            </a:endParaRPr>
          </a:p>
          <a:p>
            <a:pPr marL="806450" lvl="2" indent="-179388">
              <a:lnSpc>
                <a:spcPct val="130000"/>
              </a:lnSpc>
              <a:spcBef>
                <a:spcPts val="600"/>
              </a:spcBef>
              <a:buFont typeface="Wingdings" panose="05000000000000000000" pitchFamily="2" charset="2"/>
              <a:buChar char="§"/>
            </a:pPr>
            <a:r>
              <a:rPr lang="en-US" altLang="ko-KR" sz="1400" kern="0" dirty="0">
                <a:solidFill>
                  <a:schemeClr val="tx1"/>
                </a:solidFill>
                <a:latin typeface="+mn-ea"/>
                <a:ea typeface="+mn-ea"/>
              </a:rPr>
              <a:t>SMT </a:t>
            </a:r>
            <a:r>
              <a:rPr lang="ko-KR" altLang="en-US" sz="1400" kern="0" dirty="0">
                <a:solidFill>
                  <a:schemeClr val="tx1"/>
                </a:solidFill>
                <a:latin typeface="+mn-ea"/>
                <a:ea typeface="+mn-ea"/>
              </a:rPr>
              <a:t>공정은 </a:t>
            </a:r>
            <a:r>
              <a:rPr lang="en-US" altLang="ko-KR" sz="1400" kern="0" dirty="0">
                <a:solidFill>
                  <a:schemeClr val="tx1"/>
                </a:solidFill>
                <a:latin typeface="+mn-ea"/>
                <a:ea typeface="+mn-ea"/>
              </a:rPr>
              <a:t>PCB Assy’</a:t>
            </a:r>
            <a:r>
              <a:rPr lang="ko-KR" altLang="en-US" sz="1400" kern="0" dirty="0">
                <a:solidFill>
                  <a:schemeClr val="tx1"/>
                </a:solidFill>
                <a:latin typeface="+mn-ea"/>
                <a:ea typeface="+mn-ea"/>
              </a:rPr>
              <a:t>를 제조하는 과정 중 가장 마지막 단계로</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전자 부품을 </a:t>
            </a:r>
            <a:r>
              <a:rPr lang="en-US" altLang="ko-KR" sz="1400" kern="0" dirty="0">
                <a:solidFill>
                  <a:schemeClr val="tx1"/>
                </a:solidFill>
                <a:latin typeface="+mn-ea"/>
                <a:ea typeface="+mn-ea"/>
              </a:rPr>
              <a:t>PCB </a:t>
            </a:r>
            <a:r>
              <a:rPr lang="ko-KR" altLang="en-US" sz="1400" kern="0" dirty="0">
                <a:solidFill>
                  <a:schemeClr val="tx1"/>
                </a:solidFill>
                <a:latin typeface="+mn-ea"/>
                <a:ea typeface="+mn-ea"/>
              </a:rPr>
              <a:t>기판 위에 정밀하게 </a:t>
            </a:r>
            <a:r>
              <a:rPr lang="ko-KR" altLang="en-US" sz="1400" kern="0" dirty="0" err="1">
                <a:solidFill>
                  <a:schemeClr val="tx1"/>
                </a:solidFill>
                <a:latin typeface="+mn-ea"/>
                <a:ea typeface="+mn-ea"/>
              </a:rPr>
              <a:t>실장하는</a:t>
            </a:r>
            <a:r>
              <a:rPr lang="ko-KR" altLang="en-US" sz="1400" kern="0" dirty="0">
                <a:solidFill>
                  <a:schemeClr val="tx1"/>
                </a:solidFill>
                <a:latin typeface="+mn-ea"/>
                <a:ea typeface="+mn-ea"/>
              </a:rPr>
              <a:t> 핵심 공정임</a:t>
            </a:r>
            <a:r>
              <a:rPr lang="en-US" altLang="ko-KR" sz="1400" kern="0" dirty="0">
                <a:solidFill>
                  <a:schemeClr val="tx1"/>
                </a:solidFill>
                <a:latin typeface="+mn-ea"/>
                <a:ea typeface="+mn-ea"/>
              </a:rPr>
              <a:t>. </a:t>
            </a:r>
          </a:p>
          <a:p>
            <a:pPr marL="806450" lvl="2" indent="-179388">
              <a:lnSpc>
                <a:spcPct val="130000"/>
              </a:lnSpc>
              <a:spcBef>
                <a:spcPts val="600"/>
              </a:spcBef>
              <a:buFont typeface="Wingdings" panose="05000000000000000000" pitchFamily="2" charset="2"/>
              <a:buChar char="§"/>
            </a:pPr>
            <a:r>
              <a:rPr lang="ko-KR" altLang="en-US" sz="1400" kern="0" dirty="0">
                <a:solidFill>
                  <a:schemeClr val="tx1"/>
                </a:solidFill>
                <a:latin typeface="+mn-ea"/>
                <a:ea typeface="+mn-ea"/>
              </a:rPr>
              <a:t> </a:t>
            </a:r>
            <a:r>
              <a:rPr lang="en-US" altLang="ko-KR" sz="1400" kern="0" dirty="0">
                <a:solidFill>
                  <a:schemeClr val="tx1"/>
                </a:solidFill>
                <a:latin typeface="+mn-ea"/>
                <a:ea typeface="+mn-ea"/>
              </a:rPr>
              <a:t>2022</a:t>
            </a:r>
            <a:r>
              <a:rPr lang="ko-KR" altLang="en-US" sz="1400" kern="0" dirty="0">
                <a:solidFill>
                  <a:schemeClr val="tx1"/>
                </a:solidFill>
                <a:latin typeface="+mn-ea"/>
                <a:ea typeface="+mn-ea"/>
              </a:rPr>
              <a:t>년 ‘</a:t>
            </a:r>
            <a:r>
              <a:rPr lang="en-US" altLang="ko-KR" sz="1400" kern="0" dirty="0">
                <a:solidFill>
                  <a:schemeClr val="tx1"/>
                </a:solidFill>
                <a:latin typeface="+mn-ea"/>
                <a:ea typeface="+mn-ea"/>
              </a:rPr>
              <a:t>PCB </a:t>
            </a:r>
            <a:r>
              <a:rPr lang="ko-KR" altLang="en-US" sz="1400" kern="0" dirty="0" err="1">
                <a:solidFill>
                  <a:schemeClr val="tx1"/>
                </a:solidFill>
                <a:latin typeface="+mn-ea"/>
                <a:ea typeface="+mn-ea"/>
              </a:rPr>
              <a:t>산업혁신센터’에</a:t>
            </a:r>
            <a:r>
              <a:rPr lang="ko-KR" altLang="en-US" sz="1400" kern="0" dirty="0">
                <a:solidFill>
                  <a:schemeClr val="tx1"/>
                </a:solidFill>
                <a:latin typeface="+mn-ea"/>
                <a:ea typeface="+mn-ea"/>
              </a:rPr>
              <a:t> 따르면</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전자기기에서 주로 발생하는 불량 및 공정 단계를 아래와 같이 분석하였고</a:t>
            </a:r>
            <a:r>
              <a:rPr lang="en-US" altLang="ko-KR" sz="1400" kern="0" dirty="0">
                <a:solidFill>
                  <a:schemeClr val="tx1"/>
                </a:solidFill>
                <a:latin typeface="+mn-ea"/>
                <a:ea typeface="+mn-ea"/>
              </a:rPr>
              <a:t>, </a:t>
            </a:r>
            <a:r>
              <a:rPr lang="ko-KR" altLang="en-US" sz="1400" kern="0" dirty="0">
                <a:solidFill>
                  <a:schemeClr val="tx1"/>
                </a:solidFill>
                <a:latin typeface="+mn-ea"/>
                <a:ea typeface="+mn-ea"/>
              </a:rPr>
              <a:t>불량 발생처는 </a:t>
            </a:r>
            <a:r>
              <a:rPr lang="en-US" altLang="ko-KR" sz="1400" kern="0" dirty="0">
                <a:solidFill>
                  <a:schemeClr val="tx1"/>
                </a:solidFill>
                <a:latin typeface="+mn-ea"/>
                <a:ea typeface="+mn-ea"/>
              </a:rPr>
              <a:t>PCB </a:t>
            </a:r>
            <a:r>
              <a:rPr lang="ko-KR" altLang="en-US" sz="1400" kern="0" dirty="0">
                <a:solidFill>
                  <a:schemeClr val="tx1"/>
                </a:solidFill>
                <a:latin typeface="+mn-ea"/>
                <a:ea typeface="+mn-ea"/>
              </a:rPr>
              <a:t>제조에서 </a:t>
            </a:r>
            <a:r>
              <a:rPr lang="en-US" altLang="ko-KR" sz="1400" kern="0" dirty="0">
                <a:solidFill>
                  <a:schemeClr val="tx1"/>
                </a:solidFill>
                <a:latin typeface="+mn-ea"/>
                <a:ea typeface="+mn-ea"/>
              </a:rPr>
              <a:t>22%, SMT</a:t>
            </a:r>
            <a:r>
              <a:rPr lang="ko-KR" altLang="en-US" sz="1400" kern="0" dirty="0">
                <a:solidFill>
                  <a:schemeClr val="tx1"/>
                </a:solidFill>
                <a:latin typeface="+mn-ea"/>
                <a:ea typeface="+mn-ea"/>
              </a:rPr>
              <a:t>에서 </a:t>
            </a:r>
            <a:r>
              <a:rPr lang="en-US" altLang="ko-KR" sz="1400" kern="0" dirty="0">
                <a:solidFill>
                  <a:schemeClr val="tx1"/>
                </a:solidFill>
                <a:latin typeface="+mn-ea"/>
                <a:ea typeface="+mn-ea"/>
              </a:rPr>
              <a:t>47% </a:t>
            </a:r>
            <a:r>
              <a:rPr lang="ko-KR" altLang="en-US" sz="1400" kern="0" dirty="0">
                <a:solidFill>
                  <a:schemeClr val="tx1"/>
                </a:solidFill>
                <a:latin typeface="+mn-ea"/>
                <a:ea typeface="+mn-ea"/>
              </a:rPr>
              <a:t>그리고 </a:t>
            </a:r>
            <a:r>
              <a:rPr lang="en-US" altLang="ko-KR" sz="1400" kern="0" dirty="0">
                <a:solidFill>
                  <a:schemeClr val="tx1"/>
                </a:solidFill>
                <a:latin typeface="+mn-ea"/>
                <a:ea typeface="+mn-ea"/>
              </a:rPr>
              <a:t>Field</a:t>
            </a:r>
            <a:r>
              <a:rPr lang="ko-KR" altLang="en-US" sz="1400" kern="0" dirty="0">
                <a:solidFill>
                  <a:schemeClr val="tx1"/>
                </a:solidFill>
                <a:latin typeface="+mn-ea"/>
                <a:ea typeface="+mn-ea"/>
              </a:rPr>
              <a:t>에서 </a:t>
            </a:r>
            <a:r>
              <a:rPr lang="en-US" altLang="ko-KR" sz="1400" kern="0" dirty="0">
                <a:solidFill>
                  <a:schemeClr val="tx1"/>
                </a:solidFill>
                <a:latin typeface="+mn-ea"/>
                <a:ea typeface="+mn-ea"/>
              </a:rPr>
              <a:t>28%</a:t>
            </a:r>
            <a:r>
              <a:rPr lang="ko-KR" altLang="en-US" sz="1400" kern="0" dirty="0">
                <a:solidFill>
                  <a:schemeClr val="tx1"/>
                </a:solidFill>
                <a:latin typeface="+mn-ea"/>
                <a:ea typeface="+mn-ea"/>
              </a:rPr>
              <a:t>가 나온 것으로 조사되었음 </a:t>
            </a:r>
            <a:r>
              <a:rPr lang="en-US" altLang="ko-KR" sz="1400" kern="0" dirty="0">
                <a:solidFill>
                  <a:schemeClr val="tx1"/>
                </a:solidFill>
                <a:latin typeface="+mn-ea"/>
                <a:ea typeface="+mn-ea"/>
              </a:rPr>
              <a:t>[3]</a:t>
            </a:r>
          </a:p>
          <a:p>
            <a:pPr marL="806450" lvl="2" indent="-179388">
              <a:lnSpc>
                <a:spcPct val="130000"/>
              </a:lnSpc>
              <a:spcBef>
                <a:spcPts val="600"/>
              </a:spcBef>
              <a:buFont typeface="Wingdings" panose="05000000000000000000" pitchFamily="2" charset="2"/>
              <a:buChar char="§"/>
            </a:pPr>
            <a:r>
              <a:rPr lang="ko-KR" altLang="en-US" sz="1400" kern="0" dirty="0">
                <a:solidFill>
                  <a:schemeClr val="tx1"/>
                </a:solidFill>
                <a:latin typeface="+mn-ea"/>
                <a:ea typeface="+mn-ea"/>
              </a:rPr>
              <a:t>이와 같이 </a:t>
            </a:r>
            <a:r>
              <a:rPr lang="en-US" altLang="ko-KR" sz="1400" kern="0" dirty="0">
                <a:solidFill>
                  <a:schemeClr val="tx1"/>
                </a:solidFill>
                <a:latin typeface="+mn-ea"/>
                <a:ea typeface="+mn-ea"/>
              </a:rPr>
              <a:t>SMT </a:t>
            </a:r>
            <a:r>
              <a:rPr lang="ko-KR" altLang="en-US" sz="1400" kern="0" dirty="0">
                <a:solidFill>
                  <a:schemeClr val="tx1"/>
                </a:solidFill>
                <a:latin typeface="+mn-ea"/>
                <a:ea typeface="+mn-ea"/>
              </a:rPr>
              <a:t>공정에서 발생하는</a:t>
            </a:r>
            <a:r>
              <a:rPr lang="en-US" altLang="ko-KR" sz="1400" kern="0" dirty="0">
                <a:solidFill>
                  <a:schemeClr val="tx1"/>
                </a:solidFill>
                <a:latin typeface="+mn-ea"/>
              </a:rPr>
              <a:t> </a:t>
            </a:r>
            <a:r>
              <a:rPr lang="ko-KR" altLang="en-US" sz="1400" kern="0" dirty="0">
                <a:solidFill>
                  <a:schemeClr val="tx1"/>
                </a:solidFill>
                <a:latin typeface="+mn-ea"/>
                <a:ea typeface="+mn-ea"/>
              </a:rPr>
              <a:t>불량이 전체 불량의 거의 절반을 차지하고 있다는 점은 해당 공정에서의 품질 관리 및 불량 검출의 중요성을 보여줌</a:t>
            </a:r>
            <a:endParaRPr lang="en-US" altLang="ko-KR" sz="1400" kern="0" dirty="0">
              <a:solidFill>
                <a:schemeClr val="tx1"/>
              </a:solidFill>
              <a:latin typeface="+mn-ea"/>
              <a:ea typeface="+mn-ea"/>
            </a:endParaRPr>
          </a:p>
          <a:p>
            <a:pPr marL="806450" lvl="2" indent="-179388">
              <a:lnSpc>
                <a:spcPct val="130000"/>
              </a:lnSpc>
              <a:spcBef>
                <a:spcPts val="600"/>
              </a:spcBef>
              <a:buFont typeface="Wingdings" panose="05000000000000000000" pitchFamily="2" charset="2"/>
              <a:buChar char="§"/>
            </a:pPr>
            <a:endParaRPr lang="en-US" altLang="ko-KR" sz="1400" kern="0" dirty="0">
              <a:solidFill>
                <a:schemeClr val="tx1"/>
              </a:solidFill>
              <a:latin typeface="+mn-ea"/>
              <a:ea typeface="+mn-ea"/>
            </a:endParaRPr>
          </a:p>
        </p:txBody>
      </p:sp>
      <p:pic>
        <p:nvPicPr>
          <p:cNvPr id="3" name="_x537775448">
            <a:extLst>
              <a:ext uri="{FF2B5EF4-FFF2-40B4-BE49-F238E27FC236}">
                <a16:creationId xmlns:a16="http://schemas.microsoft.com/office/drawing/2014/main" id="{86DD9D3A-B1C2-6D7B-7281-48D9B41BBE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969" y="3969006"/>
            <a:ext cx="5850065" cy="2180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86453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0887C-BD24-4B66-9646-DDC9B42B948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36F4557E-2C32-240D-482B-207E025F3F15}"/>
              </a:ext>
            </a:extLst>
          </p:cNvPr>
          <p:cNvSpPr>
            <a:spLocks noGrp="1"/>
          </p:cNvSpPr>
          <p:nvPr>
            <p:ph type="title"/>
          </p:nvPr>
        </p:nvSpPr>
        <p:spPr/>
        <p:txBody>
          <a:bodyPr/>
          <a:lstStyle/>
          <a:p>
            <a:r>
              <a:rPr lang="ko-KR" altLang="en-US" dirty="0"/>
              <a:t>서론 </a:t>
            </a:r>
            <a:r>
              <a:rPr lang="en-US" altLang="ko-KR" dirty="0"/>
              <a:t>(Introduction)</a:t>
            </a:r>
            <a:endParaRPr lang="ko-KR" altLang="en-US" dirty="0"/>
          </a:p>
        </p:txBody>
      </p:sp>
      <p:sp>
        <p:nvSpPr>
          <p:cNvPr id="4" name="Rectangle 3">
            <a:extLst>
              <a:ext uri="{FF2B5EF4-FFF2-40B4-BE49-F238E27FC236}">
                <a16:creationId xmlns:a16="http://schemas.microsoft.com/office/drawing/2014/main" id="{62D5B34D-4136-D232-5F47-B95F97028679}"/>
              </a:ext>
            </a:extLst>
          </p:cNvPr>
          <p:cNvSpPr txBox="1">
            <a:spLocks noChangeArrowheads="1"/>
          </p:cNvSpPr>
          <p:nvPr/>
        </p:nvSpPr>
        <p:spPr bwMode="auto">
          <a:xfrm>
            <a:off x="203398" y="998973"/>
            <a:ext cx="8312034" cy="2483693"/>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spAutoFit/>
          </a:bodyPr>
          <a:lst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맑은 고딕" panose="020B0503020000020004" pitchFamily="50" charset="-127"/>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ea typeface="맑은 고딕" panose="020B0503020000020004" pitchFamily="50" charset="-127"/>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ea typeface="맑은 고딕" panose="020B0503020000020004" pitchFamily="50" charset="-127"/>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ea typeface="맑은 고딕" panose="020B0503020000020004" pitchFamily="50" charset="-127"/>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맑은 고딕" panose="020B0503020000020004" pitchFamily="50" charset="-127"/>
                <a:ea typeface="맑은 고딕" panose="020B0503020000020004" pitchFamily="50" charset="-127"/>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a:lstStyle>
          <a:p>
            <a:pPr>
              <a:lnSpc>
                <a:spcPct val="130000"/>
              </a:lnSpc>
              <a:spcBef>
                <a:spcPts val="600"/>
              </a:spcBef>
            </a:pPr>
            <a:r>
              <a:rPr lang="ko-KR" altLang="en-US" sz="1800" kern="0" dirty="0">
                <a:solidFill>
                  <a:schemeClr val="accent1">
                    <a:lumMod val="75000"/>
                  </a:schemeClr>
                </a:solidFill>
                <a:latin typeface="+mn-ea"/>
                <a:ea typeface="+mn-ea"/>
              </a:rPr>
              <a:t>프로젝트 배경</a:t>
            </a:r>
            <a:r>
              <a:rPr lang="en-US" altLang="ko-KR" sz="1800" kern="0" dirty="0">
                <a:solidFill>
                  <a:schemeClr val="accent1">
                    <a:lumMod val="75000"/>
                  </a:schemeClr>
                </a:solidFill>
                <a:latin typeface="+mn-ea"/>
                <a:ea typeface="+mn-ea"/>
              </a:rPr>
              <a:t> </a:t>
            </a:r>
            <a:r>
              <a:rPr lang="ko-KR" altLang="en-US" sz="1800" kern="0" dirty="0">
                <a:solidFill>
                  <a:schemeClr val="accent1">
                    <a:lumMod val="75000"/>
                  </a:schemeClr>
                </a:solidFill>
                <a:latin typeface="+mn-ea"/>
                <a:ea typeface="+mn-ea"/>
              </a:rPr>
              <a:t>및 필요성</a:t>
            </a:r>
            <a:endParaRPr lang="en-US" altLang="ko-KR" sz="1800" kern="0" dirty="0">
              <a:solidFill>
                <a:schemeClr val="accent1">
                  <a:lumMod val="75000"/>
                </a:schemeClr>
              </a:solidFill>
              <a:latin typeface="+mn-ea"/>
              <a:ea typeface="+mn-ea"/>
            </a:endParaRPr>
          </a:p>
          <a:p>
            <a:pPr marL="243260" lvl="1" indent="0">
              <a:lnSpc>
                <a:spcPct val="130000"/>
              </a:lnSpc>
              <a:spcBef>
                <a:spcPts val="600"/>
              </a:spcBef>
              <a:buNone/>
            </a:pPr>
            <a:r>
              <a:rPr lang="en-US" altLang="ko-KR" sz="1600" kern="0" dirty="0">
                <a:solidFill>
                  <a:schemeClr val="tx1"/>
                </a:solidFill>
                <a:latin typeface="+mn-ea"/>
                <a:ea typeface="+mn-ea"/>
              </a:rPr>
              <a:t>2) </a:t>
            </a:r>
            <a:r>
              <a:rPr lang="ko-KR" altLang="en-US" sz="1600" kern="0" dirty="0">
                <a:solidFill>
                  <a:schemeClr val="tx1"/>
                </a:solidFill>
                <a:latin typeface="+mn-ea"/>
                <a:ea typeface="+mn-ea"/>
              </a:rPr>
              <a:t>프로젝트 필요성 </a:t>
            </a:r>
            <a:r>
              <a:rPr lang="en-US" altLang="ko-KR" sz="1600" kern="0" dirty="0">
                <a:solidFill>
                  <a:schemeClr val="tx1"/>
                </a:solidFill>
                <a:latin typeface="+mn-ea"/>
                <a:ea typeface="+mn-ea"/>
              </a:rPr>
              <a:t>[</a:t>
            </a:r>
            <a:r>
              <a:rPr lang="ko-KR" altLang="en-US" sz="1600" kern="0" dirty="0">
                <a:solidFill>
                  <a:schemeClr val="tx1"/>
                </a:solidFill>
                <a:latin typeface="+mn-ea"/>
                <a:ea typeface="+mn-ea"/>
              </a:rPr>
              <a:t>계속</a:t>
            </a:r>
            <a:r>
              <a:rPr lang="en-US" altLang="ko-KR" sz="1600" kern="0" dirty="0">
                <a:solidFill>
                  <a:schemeClr val="tx1"/>
                </a:solidFill>
                <a:latin typeface="+mn-ea"/>
                <a:ea typeface="+mn-ea"/>
              </a:rPr>
              <a:t>]</a:t>
            </a:r>
          </a:p>
          <a:p>
            <a:pPr marL="806450" lvl="2" indent="-179388">
              <a:lnSpc>
                <a:spcPct val="130000"/>
              </a:lnSpc>
              <a:spcBef>
                <a:spcPts val="600"/>
              </a:spcBef>
              <a:buFont typeface="Wingdings" panose="05000000000000000000" pitchFamily="2" charset="2"/>
              <a:buChar char="§"/>
            </a:pPr>
            <a:r>
              <a:rPr lang="ko-KR" altLang="en-US" sz="1400" kern="0" dirty="0">
                <a:solidFill>
                  <a:schemeClr val="tx1"/>
                </a:solidFill>
                <a:latin typeface="+mn-ea"/>
                <a:ea typeface="+mn-ea"/>
              </a:rPr>
              <a:t>현재 많은 </a:t>
            </a:r>
            <a:r>
              <a:rPr lang="en-US" altLang="ko-KR" sz="1400" kern="0" dirty="0">
                <a:solidFill>
                  <a:schemeClr val="tx1"/>
                </a:solidFill>
                <a:latin typeface="+mn-ea"/>
                <a:ea typeface="+mn-ea"/>
              </a:rPr>
              <a:t>SMT </a:t>
            </a:r>
            <a:r>
              <a:rPr lang="ko-KR" altLang="en-US" sz="1400" kern="0" dirty="0">
                <a:solidFill>
                  <a:schemeClr val="tx1"/>
                </a:solidFill>
                <a:latin typeface="+mn-ea"/>
                <a:ea typeface="+mn-ea"/>
              </a:rPr>
              <a:t>제조 </a:t>
            </a:r>
            <a:r>
              <a:rPr lang="ko-KR" altLang="en-US" sz="1400" kern="0" dirty="0" err="1">
                <a:solidFill>
                  <a:schemeClr val="tx1"/>
                </a:solidFill>
                <a:latin typeface="+mn-ea"/>
                <a:ea typeface="+mn-ea"/>
              </a:rPr>
              <a:t>기업들에서는</a:t>
            </a:r>
            <a:r>
              <a:rPr lang="ko-KR" altLang="en-US" sz="1400" kern="0" dirty="0">
                <a:solidFill>
                  <a:schemeClr val="tx1"/>
                </a:solidFill>
                <a:latin typeface="+mn-ea"/>
                <a:ea typeface="+mn-ea"/>
              </a:rPr>
              <a:t> 품질 관리를 위해 완제품 검사 단계에서 </a:t>
            </a:r>
            <a:r>
              <a:rPr lang="en-US" altLang="ko-KR" sz="1400" kern="0" dirty="0">
                <a:solidFill>
                  <a:schemeClr val="tx1"/>
                </a:solidFill>
                <a:latin typeface="+mn-ea"/>
                <a:ea typeface="+mn-ea"/>
              </a:rPr>
              <a:t>AOI(Automated Optical Inspection, </a:t>
            </a:r>
            <a:r>
              <a:rPr lang="ko-KR" altLang="en-US" sz="1400" kern="0" dirty="0">
                <a:solidFill>
                  <a:schemeClr val="tx1"/>
                </a:solidFill>
                <a:latin typeface="+mn-ea"/>
                <a:ea typeface="+mn-ea"/>
              </a:rPr>
              <a:t>자동 광학 검사</a:t>
            </a:r>
            <a:r>
              <a:rPr lang="en-US" altLang="ko-KR" sz="1400" kern="0" dirty="0">
                <a:solidFill>
                  <a:schemeClr val="tx1"/>
                </a:solidFill>
                <a:latin typeface="+mn-ea"/>
                <a:ea typeface="+mn-ea"/>
              </a:rPr>
              <a:t>)</a:t>
            </a:r>
            <a:r>
              <a:rPr lang="ko-KR" altLang="en-US" sz="1400" kern="0" dirty="0">
                <a:solidFill>
                  <a:schemeClr val="tx1"/>
                </a:solidFill>
                <a:latin typeface="+mn-ea"/>
                <a:ea typeface="+mn-ea"/>
              </a:rPr>
              <a:t>를 활용하고 있으나</a:t>
            </a:r>
            <a:r>
              <a:rPr lang="en-US" altLang="ko-KR" sz="1400" kern="0" dirty="0">
                <a:solidFill>
                  <a:schemeClr val="tx1"/>
                </a:solidFill>
                <a:latin typeface="+mn-ea"/>
                <a:ea typeface="+mn-ea"/>
              </a:rPr>
              <a:t>, </a:t>
            </a:r>
            <a:r>
              <a:rPr lang="ko-KR" altLang="en-US" sz="1400" kern="0" dirty="0">
                <a:solidFill>
                  <a:schemeClr val="tx1"/>
                </a:solidFill>
                <a:latin typeface="+mn-ea"/>
                <a:ea typeface="+mn-ea"/>
              </a:rPr>
              <a:t>기존 </a:t>
            </a:r>
            <a:r>
              <a:rPr lang="en-US" altLang="ko-KR" sz="1400" kern="0" dirty="0">
                <a:solidFill>
                  <a:schemeClr val="tx1"/>
                </a:solidFill>
                <a:latin typeface="+mn-ea"/>
                <a:ea typeface="+mn-ea"/>
              </a:rPr>
              <a:t>AOI </a:t>
            </a:r>
            <a:r>
              <a:rPr lang="ko-KR" altLang="en-US" sz="1400" kern="0" dirty="0">
                <a:solidFill>
                  <a:schemeClr val="tx1"/>
                </a:solidFill>
                <a:latin typeface="+mn-ea"/>
                <a:ea typeface="+mn-ea"/>
              </a:rPr>
              <a:t>설비는 약간의 오차나 비정형 패턴이 있는 경우에도 모두 불량으로 판단하는 경향이 있어 결과적으로 가성 불량 </a:t>
            </a:r>
            <a:r>
              <a:rPr lang="en-US" altLang="ko-KR" sz="1400" kern="0" dirty="0">
                <a:solidFill>
                  <a:schemeClr val="tx1"/>
                </a:solidFill>
                <a:latin typeface="+mn-ea"/>
                <a:ea typeface="+mn-ea"/>
              </a:rPr>
              <a:t>(false defect) </a:t>
            </a:r>
            <a:r>
              <a:rPr lang="ko-KR" altLang="en-US" sz="1400" kern="0" dirty="0">
                <a:solidFill>
                  <a:schemeClr val="tx1"/>
                </a:solidFill>
                <a:latin typeface="+mn-ea"/>
                <a:ea typeface="+mn-ea"/>
              </a:rPr>
              <a:t>발생률을 높이며</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실제 불량 유형에 대한 구체적인 정보 제공이 미흡하다는 한계가 있음</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이는 육안 검사의 병행을 필요로 하게 만들어 검사 비용과 시간</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인력 자원을 증가시키는 요인으로 작용함</a:t>
            </a:r>
            <a:endParaRPr lang="en-US" altLang="ko-KR" sz="1400" kern="0" dirty="0">
              <a:solidFill>
                <a:schemeClr val="tx1"/>
              </a:solidFill>
              <a:latin typeface="+mn-ea"/>
              <a:ea typeface="+mn-ea"/>
            </a:endParaRPr>
          </a:p>
        </p:txBody>
      </p:sp>
      <p:pic>
        <p:nvPicPr>
          <p:cNvPr id="5" name="_x537757520">
            <a:extLst>
              <a:ext uri="{FF2B5EF4-FFF2-40B4-BE49-F238E27FC236}">
                <a16:creationId xmlns:a16="http://schemas.microsoft.com/office/drawing/2014/main" id="{7A7F5113-6FB0-8AD0-2A03-567ED38EA0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9986" y="3302696"/>
            <a:ext cx="4700943" cy="248369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81DDDB08-349E-A9B8-ACF3-A10EB1BEB371}"/>
              </a:ext>
            </a:extLst>
          </p:cNvPr>
          <p:cNvSpPr txBox="1">
            <a:spLocks noChangeArrowheads="1"/>
          </p:cNvSpPr>
          <p:nvPr/>
        </p:nvSpPr>
        <p:spPr bwMode="auto">
          <a:xfrm>
            <a:off x="203397" y="3569280"/>
            <a:ext cx="4278601" cy="1929695"/>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spAutoFit/>
          </a:bodyPr>
          <a:lst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맑은 고딕" panose="020B0503020000020004" pitchFamily="50" charset="-127"/>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ea typeface="맑은 고딕" panose="020B0503020000020004" pitchFamily="50" charset="-127"/>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ea typeface="맑은 고딕" panose="020B0503020000020004" pitchFamily="50" charset="-127"/>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ea typeface="맑은 고딕" panose="020B0503020000020004" pitchFamily="50" charset="-127"/>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맑은 고딕" panose="020B0503020000020004" pitchFamily="50" charset="-127"/>
                <a:ea typeface="맑은 고딕" panose="020B0503020000020004" pitchFamily="50" charset="-127"/>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a:lstStyle>
          <a:p>
            <a:pPr marL="806450" lvl="2" indent="-179388">
              <a:lnSpc>
                <a:spcPct val="130000"/>
              </a:lnSpc>
              <a:spcBef>
                <a:spcPts val="600"/>
              </a:spcBef>
              <a:buFont typeface="Wingdings" panose="05000000000000000000" pitchFamily="2" charset="2"/>
              <a:buChar char="§"/>
            </a:pPr>
            <a:r>
              <a:rPr lang="ko-KR" altLang="en-US" sz="1400" kern="0" dirty="0">
                <a:solidFill>
                  <a:schemeClr val="tx1"/>
                </a:solidFill>
                <a:latin typeface="+mn-ea"/>
                <a:ea typeface="+mn-ea"/>
              </a:rPr>
              <a:t>실제 현장 사례에 따르면</a:t>
            </a:r>
            <a:r>
              <a:rPr lang="en-US" altLang="ko-KR" sz="1400" kern="0" dirty="0">
                <a:solidFill>
                  <a:schemeClr val="tx1"/>
                </a:solidFill>
                <a:latin typeface="+mn-ea"/>
                <a:ea typeface="+mn-ea"/>
              </a:rPr>
              <a:t>, AOI</a:t>
            </a:r>
            <a:r>
              <a:rPr lang="ko-KR" altLang="en-US" sz="1400" kern="0" dirty="0">
                <a:solidFill>
                  <a:schemeClr val="tx1"/>
                </a:solidFill>
                <a:latin typeface="+mn-ea"/>
                <a:ea typeface="+mn-ea"/>
              </a:rPr>
              <a:t>에서 탐지된 불량 중 약 </a:t>
            </a:r>
            <a:r>
              <a:rPr lang="en-US" altLang="ko-KR" sz="1400" kern="0" dirty="0">
                <a:solidFill>
                  <a:schemeClr val="tx1"/>
                </a:solidFill>
                <a:latin typeface="+mn-ea"/>
                <a:ea typeface="+mn-ea"/>
              </a:rPr>
              <a:t>90% </a:t>
            </a:r>
            <a:r>
              <a:rPr lang="ko-KR" altLang="en-US" sz="1400" kern="0" dirty="0">
                <a:solidFill>
                  <a:schemeClr val="tx1"/>
                </a:solidFill>
                <a:latin typeface="+mn-ea"/>
                <a:ea typeface="+mn-ea"/>
              </a:rPr>
              <a:t>이상이 가성 불량이며</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최종 육안 검사자의 판별을 통해서만 실제 불량 여부가 확정되고 있음</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이와 같은 불필요한 검사 반복은 생산성 저하</a:t>
            </a:r>
            <a:r>
              <a:rPr lang="en-US" altLang="ko-KR" sz="1400" kern="0" dirty="0">
                <a:solidFill>
                  <a:schemeClr val="tx1"/>
                </a:solidFill>
                <a:latin typeface="+mn-ea"/>
                <a:ea typeface="+mn-ea"/>
              </a:rPr>
              <a:t>, </a:t>
            </a:r>
            <a:r>
              <a:rPr lang="ko-KR" altLang="en-US" sz="1400" kern="0" dirty="0">
                <a:solidFill>
                  <a:schemeClr val="tx1"/>
                </a:solidFill>
                <a:latin typeface="+mn-ea"/>
                <a:ea typeface="+mn-ea"/>
              </a:rPr>
              <a:t>검사 비용 증가</a:t>
            </a:r>
            <a:r>
              <a:rPr lang="en-US" altLang="ko-KR" sz="1400" kern="0" dirty="0">
                <a:solidFill>
                  <a:schemeClr val="tx1"/>
                </a:solidFill>
                <a:latin typeface="+mn-ea"/>
                <a:ea typeface="+mn-ea"/>
              </a:rPr>
              <a:t>, </a:t>
            </a:r>
            <a:r>
              <a:rPr lang="ko-KR" altLang="en-US" sz="1400" kern="0" dirty="0">
                <a:solidFill>
                  <a:schemeClr val="tx1"/>
                </a:solidFill>
                <a:latin typeface="+mn-ea"/>
                <a:ea typeface="+mn-ea"/>
              </a:rPr>
              <a:t>공정 지연 등의 문제로 이어지고 있음</a:t>
            </a:r>
            <a:endParaRPr lang="en-US" altLang="ko-KR" sz="1400" kern="0" dirty="0">
              <a:solidFill>
                <a:schemeClr val="tx1"/>
              </a:solidFill>
              <a:latin typeface="+mn-ea"/>
              <a:ea typeface="+mn-ea"/>
            </a:endParaRPr>
          </a:p>
        </p:txBody>
      </p:sp>
    </p:spTree>
    <p:extLst>
      <p:ext uri="{BB962C8B-B14F-4D97-AF65-F5344CB8AC3E}">
        <p14:creationId xmlns:p14="http://schemas.microsoft.com/office/powerpoint/2010/main" val="44525661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5A31E-A101-E1DD-FD28-2827E3D0B97B}"/>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1DD4B80-16A8-9E40-EB91-697D3E56BB46}"/>
              </a:ext>
            </a:extLst>
          </p:cNvPr>
          <p:cNvSpPr>
            <a:spLocks noGrp="1"/>
          </p:cNvSpPr>
          <p:nvPr>
            <p:ph type="title"/>
          </p:nvPr>
        </p:nvSpPr>
        <p:spPr/>
        <p:txBody>
          <a:bodyPr/>
          <a:lstStyle/>
          <a:p>
            <a:r>
              <a:rPr lang="ko-KR" altLang="en-US" dirty="0"/>
              <a:t>서론 </a:t>
            </a:r>
            <a:r>
              <a:rPr lang="en-US" altLang="ko-KR" dirty="0"/>
              <a:t>(Introduction)</a:t>
            </a:r>
            <a:endParaRPr lang="ko-KR" altLang="en-US" dirty="0"/>
          </a:p>
        </p:txBody>
      </p:sp>
      <p:sp>
        <p:nvSpPr>
          <p:cNvPr id="4" name="Rectangle 3">
            <a:extLst>
              <a:ext uri="{FF2B5EF4-FFF2-40B4-BE49-F238E27FC236}">
                <a16:creationId xmlns:a16="http://schemas.microsoft.com/office/drawing/2014/main" id="{E3C828C9-E78E-4812-9AFA-2472BC693EA4}"/>
              </a:ext>
            </a:extLst>
          </p:cNvPr>
          <p:cNvSpPr txBox="1">
            <a:spLocks noChangeArrowheads="1"/>
          </p:cNvSpPr>
          <p:nvPr/>
        </p:nvSpPr>
        <p:spPr bwMode="auto">
          <a:xfrm>
            <a:off x="203398" y="998973"/>
            <a:ext cx="8312034" cy="4955139"/>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spAutoFit/>
          </a:bodyPr>
          <a:lst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맑은 고딕" panose="020B0503020000020004" pitchFamily="50" charset="-127"/>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ea typeface="맑은 고딕" panose="020B0503020000020004" pitchFamily="50" charset="-127"/>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ea typeface="맑은 고딕" panose="020B0503020000020004" pitchFamily="50" charset="-127"/>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ea typeface="맑은 고딕" panose="020B0503020000020004" pitchFamily="50" charset="-127"/>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맑은 고딕" panose="020B0503020000020004" pitchFamily="50" charset="-127"/>
                <a:ea typeface="맑은 고딕" panose="020B0503020000020004" pitchFamily="50" charset="-127"/>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a:lstStyle>
          <a:p>
            <a:pPr>
              <a:lnSpc>
                <a:spcPct val="130000"/>
              </a:lnSpc>
              <a:spcBef>
                <a:spcPts val="600"/>
              </a:spcBef>
            </a:pPr>
            <a:r>
              <a:rPr lang="ko-KR" altLang="en-US" sz="1800" kern="0" dirty="0">
                <a:solidFill>
                  <a:schemeClr val="accent1">
                    <a:lumMod val="75000"/>
                  </a:schemeClr>
                </a:solidFill>
                <a:latin typeface="+mn-ea"/>
                <a:ea typeface="+mn-ea"/>
              </a:rPr>
              <a:t>연구 목적 및 범위</a:t>
            </a:r>
            <a:endParaRPr lang="en-US" altLang="ko-KR" sz="1800" kern="0" dirty="0">
              <a:solidFill>
                <a:schemeClr val="accent1">
                  <a:lumMod val="75000"/>
                </a:schemeClr>
              </a:solidFill>
              <a:latin typeface="+mn-ea"/>
              <a:ea typeface="+mn-ea"/>
            </a:endParaRPr>
          </a:p>
          <a:p>
            <a:pPr marL="243260" lvl="1" indent="0">
              <a:lnSpc>
                <a:spcPct val="130000"/>
              </a:lnSpc>
              <a:spcBef>
                <a:spcPts val="600"/>
              </a:spcBef>
              <a:buNone/>
            </a:pPr>
            <a:r>
              <a:rPr lang="en-US" altLang="ko-KR" sz="1600" kern="0" dirty="0">
                <a:solidFill>
                  <a:schemeClr val="tx1"/>
                </a:solidFill>
                <a:latin typeface="+mn-ea"/>
                <a:ea typeface="+mn-ea"/>
              </a:rPr>
              <a:t>1) </a:t>
            </a:r>
            <a:r>
              <a:rPr lang="ko-KR" altLang="en-US" sz="1600" kern="0" dirty="0">
                <a:solidFill>
                  <a:schemeClr val="tx1"/>
                </a:solidFill>
                <a:latin typeface="+mn-ea"/>
                <a:ea typeface="+mn-ea"/>
              </a:rPr>
              <a:t>연구 목적</a:t>
            </a:r>
            <a:endParaRPr lang="en-US" altLang="ko-KR" sz="1600" kern="0" dirty="0">
              <a:solidFill>
                <a:schemeClr val="tx1"/>
              </a:solidFill>
              <a:latin typeface="+mn-ea"/>
              <a:ea typeface="+mn-ea"/>
            </a:endParaRPr>
          </a:p>
          <a:p>
            <a:pPr marL="806450" lvl="2" indent="-179388">
              <a:lnSpc>
                <a:spcPct val="130000"/>
              </a:lnSpc>
              <a:spcBef>
                <a:spcPts val="600"/>
              </a:spcBef>
              <a:buFont typeface="Wingdings" panose="05000000000000000000" pitchFamily="2" charset="2"/>
              <a:buChar char="§"/>
            </a:pPr>
            <a:r>
              <a:rPr lang="ko-KR" altLang="en-US" sz="1400" kern="0" dirty="0">
                <a:solidFill>
                  <a:schemeClr val="tx1"/>
                </a:solidFill>
                <a:latin typeface="+mn-ea"/>
                <a:ea typeface="+mn-ea"/>
              </a:rPr>
              <a:t>따라서</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이러한 문제를 해결하고자 본 연구는 </a:t>
            </a:r>
            <a:r>
              <a:rPr lang="en-US" altLang="ko-KR" sz="1400" kern="0" dirty="0">
                <a:solidFill>
                  <a:schemeClr val="tx1"/>
                </a:solidFill>
                <a:latin typeface="+mn-ea"/>
                <a:ea typeface="+mn-ea"/>
              </a:rPr>
              <a:t>YOLO </a:t>
            </a:r>
            <a:r>
              <a:rPr lang="ko-KR" altLang="en-US" sz="1400" kern="0" dirty="0">
                <a:solidFill>
                  <a:schemeClr val="tx1"/>
                </a:solidFill>
                <a:latin typeface="+mn-ea"/>
                <a:ea typeface="+mn-ea"/>
              </a:rPr>
              <a:t>기반의 딥러닝 객체 검출 알고리즘을 </a:t>
            </a:r>
            <a:r>
              <a:rPr lang="en-US" altLang="ko-KR" sz="1400" kern="0" dirty="0">
                <a:solidFill>
                  <a:schemeClr val="tx1"/>
                </a:solidFill>
                <a:latin typeface="+mn-ea"/>
                <a:ea typeface="+mn-ea"/>
              </a:rPr>
              <a:t>SMT </a:t>
            </a:r>
            <a:r>
              <a:rPr lang="ko-KR" altLang="en-US" sz="1400" kern="0" dirty="0">
                <a:solidFill>
                  <a:schemeClr val="tx1"/>
                </a:solidFill>
                <a:latin typeface="+mn-ea"/>
                <a:ea typeface="+mn-ea"/>
              </a:rPr>
              <a:t>공정의 불량 검출에 적용하여</a:t>
            </a:r>
            <a:r>
              <a:rPr lang="en-US" altLang="ko-KR" sz="1400" kern="0" dirty="0">
                <a:solidFill>
                  <a:schemeClr val="tx1"/>
                </a:solidFill>
                <a:latin typeface="+mn-ea"/>
                <a:ea typeface="+mn-ea"/>
              </a:rPr>
              <a:t>, </a:t>
            </a:r>
            <a:r>
              <a:rPr lang="ko-KR" altLang="en-US" sz="1400" kern="0" dirty="0">
                <a:solidFill>
                  <a:schemeClr val="tx1"/>
                </a:solidFill>
                <a:latin typeface="+mn-ea"/>
                <a:ea typeface="+mn-ea"/>
              </a:rPr>
              <a:t>기존 </a:t>
            </a:r>
            <a:r>
              <a:rPr lang="en-US" altLang="ko-KR" sz="1400" kern="0" dirty="0">
                <a:solidFill>
                  <a:schemeClr val="tx1"/>
                </a:solidFill>
                <a:latin typeface="+mn-ea"/>
                <a:ea typeface="+mn-ea"/>
              </a:rPr>
              <a:t>AOI </a:t>
            </a:r>
            <a:r>
              <a:rPr lang="ko-KR" altLang="en-US" sz="1400" kern="0" dirty="0">
                <a:solidFill>
                  <a:schemeClr val="tx1"/>
                </a:solidFill>
                <a:latin typeface="+mn-ea"/>
                <a:ea typeface="+mn-ea"/>
              </a:rPr>
              <a:t>시스템이 갖는 한계를 보완하고자 함</a:t>
            </a:r>
            <a:endParaRPr lang="en-US" altLang="ko-KR" sz="1400" kern="0" dirty="0">
              <a:solidFill>
                <a:schemeClr val="tx1"/>
              </a:solidFill>
              <a:latin typeface="+mn-ea"/>
              <a:ea typeface="+mn-ea"/>
            </a:endParaRPr>
          </a:p>
          <a:p>
            <a:pPr marL="806450" lvl="2" indent="-179388">
              <a:lnSpc>
                <a:spcPct val="130000"/>
              </a:lnSpc>
              <a:spcBef>
                <a:spcPts val="600"/>
              </a:spcBef>
              <a:buFont typeface="Wingdings" panose="05000000000000000000" pitchFamily="2" charset="2"/>
              <a:buChar char="§"/>
            </a:pPr>
            <a:r>
              <a:rPr lang="ko-KR" altLang="en-US" sz="1400" kern="0" dirty="0">
                <a:solidFill>
                  <a:schemeClr val="tx1"/>
                </a:solidFill>
                <a:latin typeface="+mn-ea"/>
                <a:ea typeface="+mn-ea"/>
              </a:rPr>
              <a:t> </a:t>
            </a:r>
            <a:r>
              <a:rPr lang="en-US" altLang="ko-KR" sz="1400" kern="0" dirty="0">
                <a:solidFill>
                  <a:schemeClr val="tx1"/>
                </a:solidFill>
                <a:latin typeface="+mn-ea"/>
                <a:ea typeface="+mn-ea"/>
              </a:rPr>
              <a:t>YOLO(You Only Look Once)</a:t>
            </a:r>
            <a:r>
              <a:rPr lang="ko-KR" altLang="en-US" sz="1400" kern="0" dirty="0">
                <a:solidFill>
                  <a:schemeClr val="tx1"/>
                </a:solidFill>
                <a:latin typeface="+mn-ea"/>
                <a:ea typeface="+mn-ea"/>
              </a:rPr>
              <a:t>는 이미지 내 객체를 실시간으로 빠르게 검출할 수 있는 알고리즘으로</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최근 산업용 비전 검사 시스템에서 높은 정확도와 속도를 바탕으로 각광 받고 있음</a:t>
            </a:r>
            <a:r>
              <a:rPr lang="en-US" altLang="ko-KR" sz="1400" kern="0" dirty="0">
                <a:solidFill>
                  <a:schemeClr val="tx1"/>
                </a:solidFill>
                <a:latin typeface="+mn-ea"/>
                <a:ea typeface="+mn-ea"/>
              </a:rPr>
              <a:t>. Google Scholar </a:t>
            </a:r>
            <a:r>
              <a:rPr lang="ko-KR" altLang="en-US" sz="1400" kern="0" dirty="0">
                <a:solidFill>
                  <a:schemeClr val="tx1"/>
                </a:solidFill>
                <a:latin typeface="+mn-ea"/>
                <a:ea typeface="+mn-ea"/>
              </a:rPr>
              <a:t>기준 ‘</a:t>
            </a:r>
            <a:r>
              <a:rPr lang="en-US" altLang="ko-KR" sz="1400" kern="0" dirty="0">
                <a:solidFill>
                  <a:schemeClr val="tx1"/>
                </a:solidFill>
                <a:latin typeface="+mn-ea"/>
                <a:ea typeface="+mn-ea"/>
              </a:rPr>
              <a:t>YOLO industrial inspection’ </a:t>
            </a:r>
            <a:r>
              <a:rPr lang="ko-KR" altLang="en-US" sz="1400" kern="0" dirty="0">
                <a:solidFill>
                  <a:schemeClr val="tx1"/>
                </a:solidFill>
                <a:latin typeface="+mn-ea"/>
                <a:ea typeface="+mn-ea"/>
              </a:rPr>
              <a:t>관련 논문은 </a:t>
            </a:r>
            <a:r>
              <a:rPr lang="en-US" altLang="ko-KR" sz="1400" kern="0" dirty="0">
                <a:solidFill>
                  <a:schemeClr val="tx1"/>
                </a:solidFill>
                <a:latin typeface="+mn-ea"/>
                <a:ea typeface="+mn-ea"/>
              </a:rPr>
              <a:t>2020</a:t>
            </a:r>
            <a:r>
              <a:rPr lang="ko-KR" altLang="en-US" sz="1400" kern="0" dirty="0">
                <a:solidFill>
                  <a:schemeClr val="tx1"/>
                </a:solidFill>
                <a:latin typeface="+mn-ea"/>
                <a:ea typeface="+mn-ea"/>
              </a:rPr>
              <a:t>년 이후 급격히 증가하였으며</a:t>
            </a:r>
            <a:r>
              <a:rPr lang="en-US" altLang="ko-KR" sz="1400" kern="0" dirty="0">
                <a:solidFill>
                  <a:schemeClr val="tx1"/>
                </a:solidFill>
                <a:latin typeface="+mn-ea"/>
                <a:ea typeface="+mn-ea"/>
              </a:rPr>
              <a:t>, 2024</a:t>
            </a:r>
            <a:r>
              <a:rPr lang="ko-KR" altLang="en-US" sz="1400" kern="0" dirty="0">
                <a:solidFill>
                  <a:schemeClr val="tx1"/>
                </a:solidFill>
                <a:latin typeface="+mn-ea"/>
                <a:ea typeface="+mn-ea"/>
              </a:rPr>
              <a:t>년 한 해 동안 약 </a:t>
            </a:r>
            <a:r>
              <a:rPr lang="en-US" altLang="ko-KR" sz="1400" kern="0" dirty="0">
                <a:solidFill>
                  <a:schemeClr val="tx1"/>
                </a:solidFill>
                <a:latin typeface="+mn-ea"/>
                <a:ea typeface="+mn-ea"/>
              </a:rPr>
              <a:t>250</a:t>
            </a:r>
            <a:r>
              <a:rPr lang="ko-KR" altLang="en-US" sz="1400" kern="0" dirty="0">
                <a:solidFill>
                  <a:schemeClr val="tx1"/>
                </a:solidFill>
                <a:latin typeface="+mn-ea"/>
                <a:ea typeface="+mn-ea"/>
              </a:rPr>
              <a:t>건 이상의 학술 논문이 발표되었음</a:t>
            </a:r>
            <a:r>
              <a:rPr lang="en-US" altLang="ko-KR" sz="1400" kern="0" dirty="0">
                <a:solidFill>
                  <a:schemeClr val="tx1"/>
                </a:solidFill>
                <a:latin typeface="+mn-ea"/>
                <a:ea typeface="+mn-ea"/>
              </a:rPr>
              <a:t>. </a:t>
            </a:r>
            <a:r>
              <a:rPr lang="ko-KR" altLang="en-US" sz="1400" kern="0" dirty="0">
                <a:solidFill>
                  <a:schemeClr val="tx1"/>
                </a:solidFill>
                <a:latin typeface="+mn-ea"/>
                <a:ea typeface="+mn-ea"/>
              </a:rPr>
              <a:t>또한</a:t>
            </a:r>
            <a:r>
              <a:rPr lang="en-US" altLang="ko-KR" sz="1400" kern="0" dirty="0">
                <a:solidFill>
                  <a:schemeClr val="tx1"/>
                </a:solidFill>
                <a:latin typeface="+mn-ea"/>
                <a:ea typeface="+mn-ea"/>
              </a:rPr>
              <a:t>, YOLO </a:t>
            </a:r>
            <a:r>
              <a:rPr lang="ko-KR" altLang="en-US" sz="1400" kern="0" dirty="0">
                <a:solidFill>
                  <a:schemeClr val="tx1"/>
                </a:solidFill>
                <a:latin typeface="+mn-ea"/>
                <a:ea typeface="+mn-ea"/>
              </a:rPr>
              <a:t>알고리즘의 산업 분야 적용을 정리한 </a:t>
            </a:r>
            <a:r>
              <a:rPr lang="en-US" altLang="ko-KR" sz="1400" kern="0" dirty="0">
                <a:solidFill>
                  <a:schemeClr val="tx1"/>
                </a:solidFill>
                <a:latin typeface="+mn-ea"/>
                <a:ea typeface="+mn-ea"/>
              </a:rPr>
              <a:t>Electronics </a:t>
            </a:r>
            <a:r>
              <a:rPr lang="ko-KR" altLang="en-US" sz="1400" kern="0" dirty="0">
                <a:solidFill>
                  <a:schemeClr val="tx1"/>
                </a:solidFill>
                <a:latin typeface="+mn-ea"/>
                <a:ea typeface="+mn-ea"/>
              </a:rPr>
              <a:t>저널의 논문에 따르면</a:t>
            </a:r>
            <a:r>
              <a:rPr lang="en-US" altLang="ko-KR" sz="1400" kern="0" dirty="0">
                <a:solidFill>
                  <a:schemeClr val="tx1"/>
                </a:solidFill>
                <a:latin typeface="+mn-ea"/>
                <a:ea typeface="+mn-ea"/>
              </a:rPr>
              <a:t>, SMT </a:t>
            </a:r>
            <a:r>
              <a:rPr lang="ko-KR" altLang="en-US" sz="1400" kern="0" dirty="0">
                <a:solidFill>
                  <a:schemeClr val="tx1"/>
                </a:solidFill>
                <a:latin typeface="+mn-ea"/>
                <a:ea typeface="+mn-ea"/>
              </a:rPr>
              <a:t>공정</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자동차 부품 검사</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식품 품질 관리 등 다양한 분야에서 해당 기술이 연구되고 있음</a:t>
            </a:r>
            <a:r>
              <a:rPr lang="en-US" altLang="ko-KR" sz="1400" kern="0" dirty="0">
                <a:solidFill>
                  <a:schemeClr val="tx1"/>
                </a:solidFill>
                <a:latin typeface="+mn-ea"/>
                <a:ea typeface="+mn-ea"/>
              </a:rPr>
              <a:t> [4]</a:t>
            </a:r>
          </a:p>
          <a:p>
            <a:pPr marL="806450" lvl="2" indent="-179388">
              <a:lnSpc>
                <a:spcPct val="130000"/>
              </a:lnSpc>
              <a:spcBef>
                <a:spcPts val="600"/>
              </a:spcBef>
              <a:buFont typeface="Wingdings" panose="05000000000000000000" pitchFamily="2" charset="2"/>
              <a:buChar char="§"/>
            </a:pPr>
            <a:r>
              <a:rPr lang="ko-KR" altLang="en-US" sz="1400" kern="0" dirty="0">
                <a:solidFill>
                  <a:schemeClr val="tx1"/>
                </a:solidFill>
                <a:latin typeface="+mn-ea"/>
                <a:ea typeface="+mn-ea"/>
              </a:rPr>
              <a:t>따라서</a:t>
            </a:r>
            <a:r>
              <a:rPr lang="en-US" altLang="ko-KR" sz="1400" kern="0" dirty="0">
                <a:solidFill>
                  <a:schemeClr val="tx1"/>
                </a:solidFill>
                <a:latin typeface="+mn-ea"/>
                <a:ea typeface="+mn-ea"/>
              </a:rPr>
              <a:t>, </a:t>
            </a:r>
            <a:r>
              <a:rPr lang="ko-KR" altLang="en-US" sz="1400" kern="0" dirty="0">
                <a:solidFill>
                  <a:schemeClr val="tx1"/>
                </a:solidFill>
                <a:latin typeface="+mn-ea"/>
                <a:ea typeface="+mn-ea"/>
              </a:rPr>
              <a:t>본 연구의 목적은 최신 </a:t>
            </a:r>
            <a:r>
              <a:rPr lang="en-US" altLang="ko-KR" sz="1400" kern="0" dirty="0">
                <a:solidFill>
                  <a:schemeClr val="tx1"/>
                </a:solidFill>
                <a:latin typeface="+mn-ea"/>
                <a:ea typeface="+mn-ea"/>
              </a:rPr>
              <a:t>YOLO </a:t>
            </a:r>
            <a:r>
              <a:rPr lang="ko-KR" altLang="en-US" sz="1400" kern="0" dirty="0">
                <a:solidFill>
                  <a:schemeClr val="tx1"/>
                </a:solidFill>
                <a:latin typeface="+mn-ea"/>
                <a:ea typeface="+mn-ea"/>
              </a:rPr>
              <a:t>시리즈 중 하나인 </a:t>
            </a:r>
            <a:r>
              <a:rPr lang="en-US" altLang="ko-KR" sz="1400" kern="0" dirty="0">
                <a:solidFill>
                  <a:schemeClr val="tx1"/>
                </a:solidFill>
                <a:latin typeface="+mn-ea"/>
                <a:ea typeface="+mn-ea"/>
              </a:rPr>
              <a:t>YOLOv11</a:t>
            </a:r>
            <a:r>
              <a:rPr lang="ko-KR" altLang="en-US" sz="1400" kern="0" dirty="0">
                <a:solidFill>
                  <a:schemeClr val="tx1"/>
                </a:solidFill>
                <a:latin typeface="+mn-ea"/>
                <a:ea typeface="+mn-ea"/>
              </a:rPr>
              <a:t>을 활용하여 </a:t>
            </a:r>
            <a:r>
              <a:rPr lang="en-US" altLang="ko-KR" sz="1400" kern="0" dirty="0">
                <a:solidFill>
                  <a:schemeClr val="tx1"/>
                </a:solidFill>
                <a:latin typeface="+mn-ea"/>
                <a:ea typeface="+mn-ea"/>
              </a:rPr>
              <a:t>SMT </a:t>
            </a:r>
            <a:r>
              <a:rPr lang="ko-KR" altLang="en-US" sz="1400" kern="0" dirty="0">
                <a:solidFill>
                  <a:schemeClr val="tx1"/>
                </a:solidFill>
                <a:latin typeface="+mn-ea"/>
                <a:ea typeface="+mn-ea"/>
              </a:rPr>
              <a:t>공정의 주요 불량 유형을 자동으로 검출할 수 있는 딥러닝 모델을 구현하고</a:t>
            </a:r>
            <a:r>
              <a:rPr lang="en-US" altLang="ko-KR" sz="1400" kern="0" dirty="0">
                <a:solidFill>
                  <a:schemeClr val="tx1"/>
                </a:solidFill>
                <a:latin typeface="+mn-ea"/>
                <a:ea typeface="+mn-ea"/>
              </a:rPr>
              <a:t>, </a:t>
            </a:r>
            <a:r>
              <a:rPr lang="ko-KR" altLang="en-US" sz="1400" kern="0" dirty="0">
                <a:solidFill>
                  <a:schemeClr val="tx1"/>
                </a:solidFill>
                <a:latin typeface="+mn-ea"/>
                <a:ea typeface="+mn-ea"/>
              </a:rPr>
              <a:t>해당 모델의 성능을 평가하는 것임</a:t>
            </a:r>
            <a:r>
              <a:rPr lang="en-US" altLang="ko-KR" sz="1400" kern="0" dirty="0">
                <a:solidFill>
                  <a:schemeClr val="tx1"/>
                </a:solidFill>
                <a:latin typeface="+mn-ea"/>
                <a:ea typeface="+mn-ea"/>
              </a:rPr>
              <a:t>. </a:t>
            </a:r>
            <a:r>
              <a:rPr lang="ko-KR" altLang="en-US" sz="1400" kern="0" dirty="0">
                <a:solidFill>
                  <a:schemeClr val="tx1"/>
                </a:solidFill>
                <a:latin typeface="+mn-ea"/>
                <a:ea typeface="+mn-ea"/>
              </a:rPr>
              <a:t>더불어</a:t>
            </a:r>
            <a:r>
              <a:rPr lang="en-US" altLang="ko-KR" sz="1400" kern="0" dirty="0">
                <a:solidFill>
                  <a:schemeClr val="tx1"/>
                </a:solidFill>
                <a:latin typeface="+mn-ea"/>
                <a:ea typeface="+mn-ea"/>
              </a:rPr>
              <a:t>, </a:t>
            </a:r>
            <a:r>
              <a:rPr lang="ko-KR" altLang="en-US" sz="1400" kern="0" dirty="0">
                <a:solidFill>
                  <a:schemeClr val="tx1"/>
                </a:solidFill>
                <a:latin typeface="+mn-ea"/>
                <a:ea typeface="+mn-ea"/>
              </a:rPr>
              <a:t>다른 객체 탐지 모델과의 성능 비교를 위해 </a:t>
            </a:r>
            <a:r>
              <a:rPr lang="en-US" altLang="ko-KR" sz="1400" kern="0" dirty="0">
                <a:solidFill>
                  <a:schemeClr val="tx1"/>
                </a:solidFill>
                <a:latin typeface="+mn-ea"/>
                <a:ea typeface="+mn-ea"/>
              </a:rPr>
              <a:t>RT-DETR(Real-Time Detection Transformer, </a:t>
            </a:r>
            <a:r>
              <a:rPr lang="ko-KR" altLang="en-US" sz="1400" kern="0" dirty="0">
                <a:solidFill>
                  <a:schemeClr val="tx1"/>
                </a:solidFill>
                <a:latin typeface="+mn-ea"/>
                <a:ea typeface="+mn-ea"/>
              </a:rPr>
              <a:t>실시간 감지 트랜스포머</a:t>
            </a:r>
            <a:r>
              <a:rPr lang="en-US" altLang="ko-KR" sz="1400" kern="0" dirty="0">
                <a:solidFill>
                  <a:schemeClr val="tx1"/>
                </a:solidFill>
                <a:latin typeface="+mn-ea"/>
                <a:ea typeface="+mn-ea"/>
              </a:rPr>
              <a:t>) </a:t>
            </a:r>
            <a:r>
              <a:rPr lang="ko-KR" altLang="en-US" sz="1400" kern="0" dirty="0">
                <a:solidFill>
                  <a:schemeClr val="tx1"/>
                </a:solidFill>
                <a:latin typeface="+mn-ea"/>
                <a:ea typeface="+mn-ea"/>
              </a:rPr>
              <a:t>모델을 추가로 구현하여 비교하도록 함</a:t>
            </a:r>
            <a:endParaRPr lang="en-US" altLang="ko-KR" sz="1400" kern="0" dirty="0">
              <a:solidFill>
                <a:schemeClr val="tx1"/>
              </a:solidFill>
              <a:latin typeface="+mn-ea"/>
              <a:ea typeface="+mn-ea"/>
            </a:endParaRPr>
          </a:p>
          <a:p>
            <a:pPr marL="806450" lvl="2" indent="-179388">
              <a:lnSpc>
                <a:spcPct val="130000"/>
              </a:lnSpc>
              <a:spcBef>
                <a:spcPts val="600"/>
              </a:spcBef>
              <a:buFont typeface="Wingdings" panose="05000000000000000000" pitchFamily="2" charset="2"/>
              <a:buChar char="§"/>
            </a:pPr>
            <a:r>
              <a:rPr lang="ko-KR" altLang="en-US" sz="1400" kern="0" dirty="0">
                <a:solidFill>
                  <a:schemeClr val="tx1"/>
                </a:solidFill>
                <a:latin typeface="+mn-ea"/>
                <a:ea typeface="+mn-ea"/>
              </a:rPr>
              <a:t>또한</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이 과정에서</a:t>
            </a:r>
            <a:r>
              <a:rPr lang="en-US" altLang="ko-KR" sz="1400" kern="0" dirty="0">
                <a:solidFill>
                  <a:schemeClr val="tx1"/>
                </a:solidFill>
                <a:latin typeface="+mn-ea"/>
                <a:ea typeface="+mn-ea"/>
              </a:rPr>
              <a:t>,</a:t>
            </a:r>
            <a:r>
              <a:rPr lang="ko-KR" altLang="en-US" sz="1400" kern="0" dirty="0">
                <a:solidFill>
                  <a:schemeClr val="tx1"/>
                </a:solidFill>
                <a:latin typeface="+mn-ea"/>
                <a:ea typeface="+mn-ea"/>
              </a:rPr>
              <a:t> </a:t>
            </a:r>
            <a:r>
              <a:rPr lang="en-US" altLang="ko-KR" sz="1400" kern="0" dirty="0">
                <a:solidFill>
                  <a:schemeClr val="tx1"/>
                </a:solidFill>
                <a:latin typeface="+mn-ea"/>
                <a:ea typeface="+mn-ea"/>
              </a:rPr>
              <a:t>SMT </a:t>
            </a:r>
            <a:r>
              <a:rPr lang="ko-KR" altLang="en-US" sz="1400" kern="0" dirty="0">
                <a:solidFill>
                  <a:schemeClr val="tx1"/>
                </a:solidFill>
                <a:latin typeface="+mn-ea"/>
                <a:ea typeface="+mn-ea"/>
              </a:rPr>
              <a:t>공정에서 발생하는 다양한 불량 유형 중</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주요 불량 </a:t>
            </a:r>
            <a:r>
              <a:rPr lang="en-US" altLang="ko-KR" sz="1400" kern="0" dirty="0">
                <a:solidFill>
                  <a:schemeClr val="tx1"/>
                </a:solidFill>
                <a:latin typeface="+mn-ea"/>
                <a:ea typeface="+mn-ea"/>
              </a:rPr>
              <a:t>7</a:t>
            </a:r>
            <a:r>
              <a:rPr lang="ko-KR" altLang="en-US" sz="1400" kern="0" dirty="0">
                <a:solidFill>
                  <a:schemeClr val="tx1"/>
                </a:solidFill>
                <a:latin typeface="+mn-ea"/>
                <a:ea typeface="+mn-ea"/>
              </a:rPr>
              <a:t>가지를 선정하여 직접 데이터 셋을 구축하고자 함</a:t>
            </a:r>
            <a:endParaRPr lang="en-US" altLang="ko-KR" sz="1400" kern="0" dirty="0">
              <a:solidFill>
                <a:schemeClr val="tx1"/>
              </a:solidFill>
              <a:latin typeface="+mn-ea"/>
              <a:ea typeface="+mn-ea"/>
            </a:endParaRPr>
          </a:p>
        </p:txBody>
      </p:sp>
    </p:spTree>
    <p:extLst>
      <p:ext uri="{BB962C8B-B14F-4D97-AF65-F5344CB8AC3E}">
        <p14:creationId xmlns:p14="http://schemas.microsoft.com/office/powerpoint/2010/main" val="278452083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36F3FF-7568-3AAE-2C14-758F84890DAD}"/>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E4523041-6BE3-42A5-D8D2-6A2552258F6D}"/>
              </a:ext>
            </a:extLst>
          </p:cNvPr>
          <p:cNvSpPr>
            <a:spLocks noGrp="1"/>
          </p:cNvSpPr>
          <p:nvPr>
            <p:ph type="title"/>
          </p:nvPr>
        </p:nvSpPr>
        <p:spPr/>
        <p:txBody>
          <a:bodyPr/>
          <a:lstStyle/>
          <a:p>
            <a:r>
              <a:rPr lang="ko-KR" altLang="en-US" dirty="0"/>
              <a:t>서론 </a:t>
            </a:r>
            <a:r>
              <a:rPr lang="en-US" altLang="ko-KR" dirty="0"/>
              <a:t>(Introduction)</a:t>
            </a:r>
            <a:endParaRPr lang="ko-KR" altLang="en-US" dirty="0"/>
          </a:p>
        </p:txBody>
      </p:sp>
      <p:sp>
        <p:nvSpPr>
          <p:cNvPr id="4" name="Rectangle 3">
            <a:extLst>
              <a:ext uri="{FF2B5EF4-FFF2-40B4-BE49-F238E27FC236}">
                <a16:creationId xmlns:a16="http://schemas.microsoft.com/office/drawing/2014/main" id="{DF171744-DF02-3A19-0B64-71B540393367}"/>
              </a:ext>
            </a:extLst>
          </p:cNvPr>
          <p:cNvSpPr txBox="1">
            <a:spLocks noChangeArrowheads="1"/>
          </p:cNvSpPr>
          <p:nvPr/>
        </p:nvSpPr>
        <p:spPr bwMode="auto">
          <a:xfrm>
            <a:off x="203398" y="998973"/>
            <a:ext cx="8312034" cy="1837362"/>
          </a:xfrm>
          <a:prstGeom prst="rect">
            <a:avLst/>
          </a:prstGeom>
          <a:noFill/>
          <a:ln>
            <a:noFill/>
          </a:ln>
          <a:effectLst/>
          <a:extLst>
            <a:ext uri="{909E8E84-426E-40DD-AFC4-6F175D3DCCD1}">
              <a14:hiddenFill xmlns:a14="http://schemas.microsoft.com/office/drawing/2010/main">
                <a:solidFill>
                  <a:srgbClr val="E3F3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18900000" algn="ctr" rotWithShape="0">
                    <a:srgbClr val="4B734F"/>
                  </a:outerShdw>
                </a:effectLst>
              </a14:hiddenEffects>
            </a:ext>
          </a:extLst>
        </p:spPr>
        <p:txBody>
          <a:bodyPr vert="horz" wrap="square" lIns="0" tIns="0" rIns="0" bIns="0" numCol="1" anchor="t" anchorCtr="0" compatLnSpc="1">
            <a:prstTxWarp prst="textNoShape">
              <a:avLst/>
            </a:prstTxWarp>
            <a:spAutoFit/>
          </a:bodyPr>
          <a:lstStyle>
            <a:lvl1pPr marL="241795" indent="-241795" algn="l" defTabSz="597892" rtl="0" eaLnBrk="0" fontAlgn="base" hangingPunct="0">
              <a:lnSpc>
                <a:spcPct val="150000"/>
              </a:lnSpc>
              <a:spcBef>
                <a:spcPct val="115000"/>
              </a:spcBef>
              <a:spcAft>
                <a:spcPct val="0"/>
              </a:spcAft>
              <a:buClr>
                <a:schemeClr val="tx2"/>
              </a:buClr>
              <a:buFont typeface="Wingdings" pitchFamily="2" charset="2"/>
              <a:buChar char="n"/>
              <a:defRPr sz="1600" b="1">
                <a:solidFill>
                  <a:srgbClr val="000000"/>
                </a:solidFill>
                <a:latin typeface="Corbel" panose="020B0503020204020204" pitchFamily="34" charset="0"/>
                <a:ea typeface="맑은 고딕" panose="020B0503020000020004" pitchFamily="50" charset="-127"/>
                <a:cs typeface="+mn-cs"/>
              </a:defRPr>
            </a:lvl1pPr>
            <a:lvl2pPr marL="410318" indent="-167058" algn="l" defTabSz="597892" rtl="0" eaLnBrk="0" fontAlgn="base" hangingPunct="0">
              <a:lnSpc>
                <a:spcPct val="150000"/>
              </a:lnSpc>
              <a:spcBef>
                <a:spcPct val="5000"/>
              </a:spcBef>
              <a:spcAft>
                <a:spcPct val="0"/>
              </a:spcAft>
              <a:buClr>
                <a:schemeClr val="tx2"/>
              </a:buClr>
              <a:buFont typeface="맑은 고딕" panose="020B0503020000020004" pitchFamily="50" charset="-127"/>
              <a:buChar char="√"/>
              <a:defRPr sz="1400">
                <a:solidFill>
                  <a:srgbClr val="000000"/>
                </a:solidFill>
                <a:latin typeface="Corbel" panose="020B0503020204020204" pitchFamily="34" charset="0"/>
                <a:ea typeface="맑은 고딕" panose="020B0503020000020004" pitchFamily="50" charset="-127"/>
              </a:defRPr>
            </a:lvl2pPr>
            <a:lvl3pPr marL="580307" indent="-168524" algn="l" defTabSz="597892" rtl="0" eaLnBrk="0" fontAlgn="base" hangingPunct="0">
              <a:lnSpc>
                <a:spcPct val="150000"/>
              </a:lnSpc>
              <a:spcBef>
                <a:spcPct val="8000"/>
              </a:spcBef>
              <a:spcAft>
                <a:spcPct val="0"/>
              </a:spcAft>
              <a:buClr>
                <a:schemeClr val="tx2"/>
              </a:buClr>
              <a:buFont typeface="Arial" panose="020B0604020202020204" pitchFamily="34" charset="0"/>
              <a:buChar char="•"/>
              <a:defRPr sz="1200">
                <a:solidFill>
                  <a:srgbClr val="000000"/>
                </a:solidFill>
                <a:latin typeface="Corbel" panose="020B0503020204020204" pitchFamily="34" charset="0"/>
                <a:ea typeface="맑은 고딕" panose="020B0503020000020004" pitchFamily="50" charset="-127"/>
              </a:defRPr>
            </a:lvl3pPr>
            <a:lvl4pPr marL="748831" indent="-167058" algn="l" defTabSz="597892" rtl="0" eaLnBrk="0" fontAlgn="base" hangingPunct="0">
              <a:lnSpc>
                <a:spcPct val="150000"/>
              </a:lnSpc>
              <a:spcBef>
                <a:spcPct val="8000"/>
              </a:spcBef>
              <a:spcAft>
                <a:spcPct val="0"/>
              </a:spcAft>
              <a:buClr>
                <a:schemeClr val="tx2"/>
              </a:buClr>
              <a:buFont typeface="Arial" pitchFamily="34" charset="0"/>
              <a:buChar char="-"/>
              <a:defRPr sz="1200">
                <a:solidFill>
                  <a:srgbClr val="000000"/>
                </a:solidFill>
                <a:latin typeface="Corbel" panose="020B0503020204020204" pitchFamily="34" charset="0"/>
                <a:ea typeface="맑은 고딕" panose="020B0503020000020004" pitchFamily="50" charset="-127"/>
              </a:defRPr>
            </a:lvl4pPr>
            <a:lvl5pPr marL="917354" indent="-167058" algn="l" defTabSz="597892" rtl="0" eaLnBrk="0" fontAlgn="base" hangingPunct="0">
              <a:lnSpc>
                <a:spcPct val="150000"/>
              </a:lnSpc>
              <a:spcBef>
                <a:spcPct val="8000"/>
              </a:spcBef>
              <a:spcAft>
                <a:spcPct val="0"/>
              </a:spcAft>
              <a:buClr>
                <a:srgbClr val="F37121"/>
              </a:buClr>
              <a:buFont typeface="Wingdings" pitchFamily="2" charset="2"/>
              <a:buChar char="§"/>
              <a:defRPr sz="1292">
                <a:solidFill>
                  <a:srgbClr val="000000"/>
                </a:solidFill>
                <a:latin typeface="맑은 고딕" panose="020B0503020000020004" pitchFamily="50" charset="-127"/>
                <a:ea typeface="맑은 고딕" panose="020B0503020000020004" pitchFamily="50" charset="-127"/>
              </a:defRPr>
            </a:lvl5pPr>
            <a:lvl6pPr marL="1339395"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6pPr>
            <a:lvl7pPr marL="1761436"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7pPr>
            <a:lvl8pPr marL="2183478"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8pPr>
            <a:lvl9pPr marL="2605519" indent="-167058" algn="l" defTabSz="597892" rtl="0" fontAlgn="base">
              <a:lnSpc>
                <a:spcPct val="108000"/>
              </a:lnSpc>
              <a:spcBef>
                <a:spcPct val="8000"/>
              </a:spcBef>
              <a:spcAft>
                <a:spcPct val="0"/>
              </a:spcAft>
              <a:buClr>
                <a:srgbClr val="F37121"/>
              </a:buClr>
              <a:buFont typeface="Wingdings" pitchFamily="2" charset="2"/>
              <a:buChar char="§"/>
              <a:defRPr sz="1292">
                <a:solidFill>
                  <a:srgbClr val="000000"/>
                </a:solidFill>
                <a:latin typeface="+mn-lt"/>
              </a:defRPr>
            </a:lvl9pPr>
          </a:lstStyle>
          <a:p>
            <a:pPr>
              <a:lnSpc>
                <a:spcPct val="130000"/>
              </a:lnSpc>
              <a:spcBef>
                <a:spcPts val="600"/>
              </a:spcBef>
            </a:pPr>
            <a:r>
              <a:rPr lang="ko-KR" altLang="en-US" sz="1800" kern="0" dirty="0">
                <a:solidFill>
                  <a:schemeClr val="accent1">
                    <a:lumMod val="75000"/>
                  </a:schemeClr>
                </a:solidFill>
                <a:latin typeface="+mn-ea"/>
                <a:ea typeface="+mn-ea"/>
              </a:rPr>
              <a:t>연구 목적 및 범위</a:t>
            </a:r>
            <a:endParaRPr lang="en-US" altLang="ko-KR" sz="1800" kern="0" dirty="0">
              <a:solidFill>
                <a:schemeClr val="accent1">
                  <a:lumMod val="75000"/>
                </a:schemeClr>
              </a:solidFill>
              <a:latin typeface="+mn-ea"/>
              <a:ea typeface="+mn-ea"/>
            </a:endParaRPr>
          </a:p>
          <a:p>
            <a:pPr marL="243260" lvl="1" indent="0">
              <a:lnSpc>
                <a:spcPct val="130000"/>
              </a:lnSpc>
              <a:spcBef>
                <a:spcPts val="600"/>
              </a:spcBef>
              <a:buNone/>
            </a:pPr>
            <a:r>
              <a:rPr lang="en-US" altLang="ko-KR" sz="1600" kern="0" dirty="0">
                <a:solidFill>
                  <a:schemeClr val="tx1"/>
                </a:solidFill>
                <a:latin typeface="+mn-ea"/>
                <a:ea typeface="+mn-ea"/>
              </a:rPr>
              <a:t>2) </a:t>
            </a:r>
            <a:r>
              <a:rPr lang="ko-KR" altLang="en-US" sz="1600" kern="0" dirty="0">
                <a:solidFill>
                  <a:schemeClr val="tx1"/>
                </a:solidFill>
                <a:latin typeface="+mn-ea"/>
                <a:ea typeface="+mn-ea"/>
              </a:rPr>
              <a:t>연구 범위</a:t>
            </a:r>
            <a:endParaRPr lang="en-US" altLang="ko-KR" sz="1600" kern="0" dirty="0">
              <a:solidFill>
                <a:schemeClr val="tx1"/>
              </a:solidFill>
              <a:latin typeface="+mn-ea"/>
              <a:ea typeface="+mn-ea"/>
            </a:endParaRPr>
          </a:p>
          <a:p>
            <a:pPr marL="243260" lvl="1" indent="0">
              <a:lnSpc>
                <a:spcPct val="130000"/>
              </a:lnSpc>
              <a:spcBef>
                <a:spcPts val="600"/>
              </a:spcBef>
              <a:buNone/>
            </a:pPr>
            <a:r>
              <a:rPr lang="en-US" altLang="ko-KR" sz="1600" kern="0" dirty="0">
                <a:solidFill>
                  <a:schemeClr val="tx1"/>
                </a:solidFill>
                <a:latin typeface="+mn-ea"/>
                <a:ea typeface="+mn-ea"/>
              </a:rPr>
              <a:t>   </a:t>
            </a:r>
            <a:r>
              <a:rPr lang="en-US" altLang="ko-KR" sz="1500" kern="0" dirty="0">
                <a:solidFill>
                  <a:schemeClr val="tx1"/>
                </a:solidFill>
                <a:latin typeface="+mn-ea"/>
                <a:ea typeface="+mn-ea"/>
              </a:rPr>
              <a:t>(1) </a:t>
            </a:r>
            <a:r>
              <a:rPr lang="ko-KR" altLang="en-US" sz="1500" kern="0" dirty="0">
                <a:solidFill>
                  <a:schemeClr val="tx1"/>
                </a:solidFill>
                <a:latin typeface="+mn-ea"/>
                <a:ea typeface="+mn-ea"/>
              </a:rPr>
              <a:t>불량 검출을 위한 데이터셋 구축</a:t>
            </a:r>
            <a:endParaRPr lang="en-US" altLang="ko-KR" sz="1500" kern="0" dirty="0">
              <a:solidFill>
                <a:schemeClr val="tx1"/>
              </a:solidFill>
              <a:latin typeface="+mn-ea"/>
              <a:ea typeface="+mn-ea"/>
            </a:endParaRPr>
          </a:p>
          <a:p>
            <a:pPr marL="806450" lvl="2" indent="-179388">
              <a:lnSpc>
                <a:spcPct val="130000"/>
              </a:lnSpc>
              <a:spcBef>
                <a:spcPts val="600"/>
              </a:spcBef>
              <a:buFont typeface="Wingdings" panose="05000000000000000000" pitchFamily="2" charset="2"/>
              <a:buChar char="§"/>
            </a:pPr>
            <a:r>
              <a:rPr lang="en-US" altLang="ko-KR" sz="1400" kern="0" dirty="0">
                <a:solidFill>
                  <a:schemeClr val="tx1"/>
                </a:solidFill>
                <a:latin typeface="+mn-ea"/>
                <a:ea typeface="+mn-ea"/>
              </a:rPr>
              <a:t>SMT </a:t>
            </a:r>
            <a:r>
              <a:rPr lang="ko-KR" altLang="en-US" sz="1400" kern="0" dirty="0">
                <a:solidFill>
                  <a:schemeClr val="tx1"/>
                </a:solidFill>
                <a:latin typeface="+mn-ea"/>
                <a:ea typeface="+mn-ea"/>
              </a:rPr>
              <a:t>공정에서 발생하는 다양한 불량 유형 중</a:t>
            </a:r>
            <a:r>
              <a:rPr lang="en-US" altLang="ko-KR" sz="1400" kern="0" dirty="0">
                <a:solidFill>
                  <a:schemeClr val="tx1"/>
                </a:solidFill>
                <a:latin typeface="+mn-ea"/>
                <a:ea typeface="+mn-ea"/>
              </a:rPr>
              <a:t>, </a:t>
            </a:r>
            <a:r>
              <a:rPr lang="ko-KR" altLang="en-US" sz="1400" kern="0" dirty="0">
                <a:solidFill>
                  <a:schemeClr val="tx1"/>
                </a:solidFill>
                <a:latin typeface="+mn-ea"/>
                <a:ea typeface="+mn-ea"/>
              </a:rPr>
              <a:t>주요 불량 </a:t>
            </a:r>
            <a:r>
              <a:rPr lang="en-US" altLang="ko-KR" sz="1400" kern="0" dirty="0">
                <a:solidFill>
                  <a:schemeClr val="tx1"/>
                </a:solidFill>
                <a:latin typeface="+mn-ea"/>
                <a:ea typeface="+mn-ea"/>
              </a:rPr>
              <a:t>7</a:t>
            </a:r>
            <a:r>
              <a:rPr lang="ko-KR" altLang="en-US" sz="1400" kern="0" dirty="0">
                <a:solidFill>
                  <a:schemeClr val="tx1"/>
                </a:solidFill>
                <a:latin typeface="+mn-ea"/>
                <a:ea typeface="+mn-ea"/>
              </a:rPr>
              <a:t>가지를 선정하여 이미지를 수집</a:t>
            </a:r>
            <a:endParaRPr lang="en-US" altLang="ko-KR" sz="1400" kern="0" dirty="0">
              <a:solidFill>
                <a:schemeClr val="tx1"/>
              </a:solidFill>
              <a:latin typeface="+mn-ea"/>
              <a:ea typeface="+mn-ea"/>
            </a:endParaRPr>
          </a:p>
          <a:p>
            <a:pPr marL="806450" lvl="2" indent="-179388">
              <a:lnSpc>
                <a:spcPct val="130000"/>
              </a:lnSpc>
              <a:spcBef>
                <a:spcPts val="600"/>
              </a:spcBef>
              <a:buFont typeface="Wingdings" panose="05000000000000000000" pitchFamily="2" charset="2"/>
              <a:buChar char="§"/>
            </a:pPr>
            <a:r>
              <a:rPr lang="ko-KR" altLang="en-US" sz="1400" kern="0" dirty="0">
                <a:solidFill>
                  <a:schemeClr val="tx1"/>
                </a:solidFill>
                <a:latin typeface="+mn-ea"/>
                <a:ea typeface="+mn-ea"/>
              </a:rPr>
              <a:t> </a:t>
            </a:r>
            <a:endParaRPr lang="en-US" altLang="ko-KR" sz="1400" kern="0" dirty="0">
              <a:solidFill>
                <a:schemeClr val="tx1"/>
              </a:solidFill>
              <a:latin typeface="+mn-ea"/>
              <a:ea typeface="+mn-ea"/>
            </a:endParaRPr>
          </a:p>
        </p:txBody>
      </p:sp>
      <p:pic>
        <p:nvPicPr>
          <p:cNvPr id="1025" name="_x2125252240">
            <a:extLst>
              <a:ext uri="{FF2B5EF4-FFF2-40B4-BE49-F238E27FC236}">
                <a16:creationId xmlns:a16="http://schemas.microsoft.com/office/drawing/2014/main" id="{59649D7F-CF45-18AD-44EE-3C22BDDFAC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2425" y="2836335"/>
            <a:ext cx="3359150" cy="29908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86BBBE16-CCE3-FC1A-ABD9-BC7CEABB87B4}"/>
              </a:ext>
            </a:extLst>
          </p:cNvPr>
          <p:cNvPicPr>
            <a:picLocks noChangeAspect="1"/>
          </p:cNvPicPr>
          <p:nvPr/>
        </p:nvPicPr>
        <p:blipFill>
          <a:blip r:embed="rId4"/>
          <a:srcRect b="52857"/>
          <a:stretch>
            <a:fillRect/>
          </a:stretch>
        </p:blipFill>
        <p:spPr>
          <a:xfrm>
            <a:off x="6552022" y="2809950"/>
            <a:ext cx="2277491" cy="1427703"/>
          </a:xfrm>
          <a:prstGeom prst="rect">
            <a:avLst/>
          </a:prstGeom>
          <a:noFill/>
          <a:ln>
            <a:noFill/>
          </a:ln>
          <a:effectLst/>
        </p:spPr>
      </p:pic>
      <p:pic>
        <p:nvPicPr>
          <p:cNvPr id="6" name="Picture 4">
            <a:extLst>
              <a:ext uri="{FF2B5EF4-FFF2-40B4-BE49-F238E27FC236}">
                <a16:creationId xmlns:a16="http://schemas.microsoft.com/office/drawing/2014/main" id="{28B3020C-9E18-9C8B-CD4C-711D3030EF96}"/>
              </a:ext>
            </a:extLst>
          </p:cNvPr>
          <p:cNvPicPr>
            <a:picLocks noChangeAspect="1"/>
          </p:cNvPicPr>
          <p:nvPr/>
        </p:nvPicPr>
        <p:blipFill>
          <a:blip r:embed="rId4"/>
          <a:srcRect t="47516"/>
          <a:stretch>
            <a:fillRect/>
          </a:stretch>
        </p:blipFill>
        <p:spPr>
          <a:xfrm>
            <a:off x="6552022" y="4237653"/>
            <a:ext cx="2277491" cy="1589532"/>
          </a:xfrm>
          <a:prstGeom prst="rect">
            <a:avLst/>
          </a:prstGeom>
          <a:noFill/>
          <a:ln>
            <a:noFill/>
          </a:ln>
          <a:effectLst/>
        </p:spPr>
      </p:pic>
    </p:spTree>
    <p:extLst>
      <p:ext uri="{BB962C8B-B14F-4D97-AF65-F5344CB8AC3E}">
        <p14:creationId xmlns:p14="http://schemas.microsoft.com/office/powerpoint/2010/main" val="3504119578"/>
      </p:ext>
    </p:extLst>
  </p:cSld>
  <p:clrMapOvr>
    <a:masterClrMapping/>
  </p:clrMapOvr>
  <p:transition/>
</p:sld>
</file>

<file path=ppt/theme/theme1.xml><?xml version="1.0" encoding="utf-8"?>
<a:theme xmlns:a="http://schemas.openxmlformats.org/drawingml/2006/main" name="1_Default Design">
  <a:themeElements>
    <a:clrScheme name="파랑">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00C0C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00C0C0"/>
            </a:solidFill>
            <a:effectLst/>
            <a:latin typeface="Arial" charset="0"/>
          </a:defRPr>
        </a:defPPr>
      </a:lstStyle>
    </a:lnDef>
  </a:objectDefaults>
  <a:extraClrSchemeLst>
    <a:extraClrScheme>
      <a:clrScheme name="1_Default Design 1">
        <a:dk1>
          <a:srgbClr val="000000"/>
        </a:dk1>
        <a:lt1>
          <a:srgbClr val="FFFFFF"/>
        </a:lt1>
        <a:dk2>
          <a:srgbClr val="000000"/>
        </a:dk2>
        <a:lt2>
          <a:srgbClr val="FFFFFF"/>
        </a:lt2>
        <a:accent1>
          <a:srgbClr val="F37121"/>
        </a:accent1>
        <a:accent2>
          <a:srgbClr val="FFBC17"/>
        </a:accent2>
        <a:accent3>
          <a:srgbClr val="FFFFFF"/>
        </a:accent3>
        <a:accent4>
          <a:srgbClr val="000000"/>
        </a:accent4>
        <a:accent5>
          <a:srgbClr val="F8BBAB"/>
        </a:accent5>
        <a:accent6>
          <a:srgbClr val="E7AA14"/>
        </a:accent6>
        <a:hlink>
          <a:srgbClr val="0CA8CA"/>
        </a:hlink>
        <a:folHlink>
          <a:srgbClr val="B9D3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FFFFFF"/>
        </a:lt2>
        <a:accent1>
          <a:srgbClr val="F37121"/>
        </a:accent1>
        <a:accent2>
          <a:srgbClr val="FFBC17"/>
        </a:accent2>
        <a:accent3>
          <a:srgbClr val="FFFFFF"/>
        </a:accent3>
        <a:accent4>
          <a:srgbClr val="000000"/>
        </a:accent4>
        <a:accent5>
          <a:srgbClr val="F8BBAB"/>
        </a:accent5>
        <a:accent6>
          <a:srgbClr val="E7AA14"/>
        </a:accent6>
        <a:hlink>
          <a:srgbClr val="0CA8CA"/>
        </a:hlink>
        <a:folHlink>
          <a:srgbClr val="B1A79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파랑">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00C0C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rgbClr val="00C0C0"/>
            </a:solidFill>
            <a:effectLst/>
            <a:latin typeface="Arial" charset="0"/>
          </a:defRPr>
        </a:defPPr>
      </a:lstStyle>
    </a:lnDef>
  </a:objectDefaults>
  <a:extraClrSchemeLst>
    <a:extraClrScheme>
      <a:clrScheme name="1_Default Design 1">
        <a:dk1>
          <a:srgbClr val="000000"/>
        </a:dk1>
        <a:lt1>
          <a:srgbClr val="FFFFFF"/>
        </a:lt1>
        <a:dk2>
          <a:srgbClr val="000000"/>
        </a:dk2>
        <a:lt2>
          <a:srgbClr val="FFFFFF"/>
        </a:lt2>
        <a:accent1>
          <a:srgbClr val="F37121"/>
        </a:accent1>
        <a:accent2>
          <a:srgbClr val="FFBC17"/>
        </a:accent2>
        <a:accent3>
          <a:srgbClr val="FFFFFF"/>
        </a:accent3>
        <a:accent4>
          <a:srgbClr val="000000"/>
        </a:accent4>
        <a:accent5>
          <a:srgbClr val="F8BBAB"/>
        </a:accent5>
        <a:accent6>
          <a:srgbClr val="E7AA14"/>
        </a:accent6>
        <a:hlink>
          <a:srgbClr val="0CA8CA"/>
        </a:hlink>
        <a:folHlink>
          <a:srgbClr val="B9D3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FFFFFF"/>
        </a:lt2>
        <a:accent1>
          <a:srgbClr val="F37121"/>
        </a:accent1>
        <a:accent2>
          <a:srgbClr val="FFBC17"/>
        </a:accent2>
        <a:accent3>
          <a:srgbClr val="FFFFFF"/>
        </a:accent3>
        <a:accent4>
          <a:srgbClr val="000000"/>
        </a:accent4>
        <a:accent5>
          <a:srgbClr val="F8BBAB"/>
        </a:accent5>
        <a:accent6>
          <a:srgbClr val="E7AA14"/>
        </a:accent6>
        <a:hlink>
          <a:srgbClr val="0CA8CA"/>
        </a:hlink>
        <a:folHlink>
          <a:srgbClr val="B1A79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2004:Templates:Presentations:Designs:Calm Seas</Template>
  <TotalTime>59042</TotalTime>
  <Words>1378</Words>
  <Application>Microsoft Office PowerPoint</Application>
  <PresentationFormat>화면 슬라이드 쇼(4:3)</PresentationFormat>
  <Paragraphs>133</Paragraphs>
  <Slides>18</Slides>
  <Notes>16</Notes>
  <HiddenSlides>0</HiddenSlides>
  <MMClips>0</MMClips>
  <ScaleCrop>false</ScaleCrop>
  <HeadingPairs>
    <vt:vector size="6" baseType="variant">
      <vt:variant>
        <vt:lpstr>사용한 글꼴</vt:lpstr>
      </vt:variant>
      <vt:variant>
        <vt:i4>7</vt:i4>
      </vt:variant>
      <vt:variant>
        <vt:lpstr>테마</vt:lpstr>
      </vt:variant>
      <vt:variant>
        <vt:i4>2</vt:i4>
      </vt:variant>
      <vt:variant>
        <vt:lpstr>슬라이드 제목</vt:lpstr>
      </vt:variant>
      <vt:variant>
        <vt:i4>18</vt:i4>
      </vt:variant>
    </vt:vector>
  </HeadingPairs>
  <TitlesOfParts>
    <vt:vector size="27" baseType="lpstr">
      <vt:lpstr>나눔고딕 ExtraBold</vt:lpstr>
      <vt:lpstr>맑은 고딕</vt:lpstr>
      <vt:lpstr>Arial</vt:lpstr>
      <vt:lpstr>Cambria</vt:lpstr>
      <vt:lpstr>Corbel</vt:lpstr>
      <vt:lpstr>Times New Roman</vt:lpstr>
      <vt:lpstr>Wingdings</vt:lpstr>
      <vt:lpstr>1_Default Design</vt:lpstr>
      <vt:lpstr>2_Default Design</vt:lpstr>
      <vt:lpstr>PowerPoint 프레젠테이션</vt:lpstr>
      <vt:lpstr>목차</vt:lpstr>
      <vt:lpstr>목차</vt:lpstr>
      <vt:lpstr>프로젝트 #2 개요</vt:lpstr>
      <vt:lpstr>서론 (Introduction)</vt:lpstr>
      <vt:lpstr>서론 (Introduction)</vt:lpstr>
      <vt:lpstr>서론 (Introduction)</vt:lpstr>
      <vt:lpstr>서론 (Introduction)</vt:lpstr>
      <vt:lpstr>서론 (Introduction)</vt:lpstr>
      <vt:lpstr>서론 (Introduction)</vt:lpstr>
      <vt:lpstr>서론 (Introduction)</vt:lpstr>
      <vt:lpstr>방법 및 구현 (Methodology &amp; Implementation)</vt:lpstr>
      <vt:lpstr>실험 구성 및 평가 방법 (Experiment Settings) </vt:lpstr>
      <vt:lpstr>결과 및 분석 (Results &amp; Analysis)</vt:lpstr>
      <vt:lpstr>한계점 및 토론 (Limitations &amp; Discussions)</vt:lpstr>
      <vt:lpstr>향후 연구 방향</vt:lpstr>
      <vt:lpstr>참고 문헌</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이광연</dc:creator>
  <cp:lastModifiedBy>v vbnvvvvv bv ll</cp:lastModifiedBy>
  <cp:revision>3142</cp:revision>
  <cp:lastPrinted>2023-01-25T05:07:50Z</cp:lastPrinted>
  <dcterms:created xsi:type="dcterms:W3CDTF">2004-08-18T11:28:05Z</dcterms:created>
  <dcterms:modified xsi:type="dcterms:W3CDTF">2025-05-21T07:23:49Z</dcterms:modified>
</cp:coreProperties>
</file>