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19" r:id="rId3"/>
    <p:sldId id="603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9" r:id="rId13"/>
    <p:sldId id="620" r:id="rId14"/>
    <p:sldId id="618" r:id="rId15"/>
    <p:sldId id="621" r:id="rId16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92" autoAdjust="0"/>
    <p:restoredTop sz="81752" autoAdjust="0"/>
  </p:normalViewPr>
  <p:slideViewPr>
    <p:cSldViewPr>
      <p:cViewPr varScale="1">
        <p:scale>
          <a:sx n="106" d="100"/>
          <a:sy n="106" d="100"/>
        </p:scale>
        <p:origin x="682" y="82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12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27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13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150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74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00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8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85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62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91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36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2023. 10. 20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 연비 예측을 위한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과정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_1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시각화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01797" y="1484784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상관관계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df.corr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C8AF0-8080-AFFC-9DAD-04290C14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1" y="1955214"/>
            <a:ext cx="5685679" cy="1892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45C9B-E167-E259-23DA-47CF3734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240" y="3858251"/>
            <a:ext cx="4459015" cy="2883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02BF0C-E886-9A30-546F-06931D920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910" y="2245212"/>
            <a:ext cx="2112483" cy="13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50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01797" y="1484784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Ordinal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One-Hot-Encoding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1C5AE-D734-D015-964A-706CA234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29" y="3068618"/>
            <a:ext cx="9525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C71EF2-D9C1-8603-F8FF-2D43E29D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372086"/>
            <a:ext cx="1213767" cy="1645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CE2D00-56FC-A0B7-47B2-3C7574FDA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536950"/>
            <a:ext cx="1666875" cy="1552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105B6-879B-F716-23B8-116B7D6A2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977" y="3185043"/>
            <a:ext cx="3751114" cy="709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04F59-2253-8246-6DA4-5C62696AE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786" y="5373216"/>
            <a:ext cx="3277638" cy="68284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C23CAE-7C8F-5868-30E6-50AF0AD45AFE}"/>
              </a:ext>
            </a:extLst>
          </p:cNvPr>
          <p:cNvSpPr/>
          <p:nvPr/>
        </p:nvSpPr>
        <p:spPr>
          <a:xfrm>
            <a:off x="2311730" y="3975403"/>
            <a:ext cx="648072" cy="7200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4D018-E9C0-0C3F-1796-321542978E26}"/>
              </a:ext>
            </a:extLst>
          </p:cNvPr>
          <p:cNvSpPr txBox="1"/>
          <p:nvPr/>
        </p:nvSpPr>
        <p:spPr>
          <a:xfrm>
            <a:off x="3897259" y="3879968"/>
            <a:ext cx="237626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[Ordinal Encoding]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9651C-6DF7-12FB-8DF4-B3B9033407F5}"/>
              </a:ext>
            </a:extLst>
          </p:cNvPr>
          <p:cNvSpPr txBox="1"/>
          <p:nvPr/>
        </p:nvSpPr>
        <p:spPr>
          <a:xfrm>
            <a:off x="3990231" y="6056057"/>
            <a:ext cx="237626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[One-hot-Encoding]</a:t>
            </a:r>
          </a:p>
        </p:txBody>
      </p:sp>
    </p:spTree>
    <p:extLst>
      <p:ext uri="{BB962C8B-B14F-4D97-AF65-F5344CB8AC3E}">
        <p14:creationId xmlns:p14="http://schemas.microsoft.com/office/powerpoint/2010/main" val="2372391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24544" y="1412875"/>
            <a:ext cx="8690221" cy="3227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Uniform Distribution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np.percentile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D59607-1627-F895-FC04-23D52AE925BC}"/>
              </a:ext>
            </a:extLst>
          </p:cNvPr>
          <p:cNvSpPr/>
          <p:nvPr/>
        </p:nvSpPr>
        <p:spPr>
          <a:xfrm>
            <a:off x="3923928" y="2930705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58B93-4DB1-656B-8D22-D31C7C78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84352"/>
            <a:ext cx="3166058" cy="2068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0685CE-2BD7-450D-B4A6-43F8E28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322" y="2184351"/>
            <a:ext cx="2676822" cy="206877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1961EF-389B-13E3-4CD4-27116F81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29324"/>
            <a:ext cx="2736304" cy="213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156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8690221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다중모드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(multimodal)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분포 특성 처리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rbk_kernel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배기량과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RBF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FD8B86-46AC-1A0F-83C0-F95EF146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20888"/>
            <a:ext cx="4464496" cy="3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1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8690221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타깃 값의 분포 변환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C4D56-8DA0-50CA-C682-EC312AD8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21" y="3308245"/>
            <a:ext cx="1771650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18DE28-52CE-5B06-D046-F218A236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328" y="4794126"/>
            <a:ext cx="4952065" cy="1278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1F0A3-13A8-121F-0786-D486D2F1A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6072384"/>
            <a:ext cx="5833058" cy="358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D7A8EF-B6DC-0A84-27DA-E5B67141A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249824"/>
            <a:ext cx="5314950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147A7-1EDD-02F8-2762-E27B4A42D389}"/>
              </a:ext>
            </a:extLst>
          </p:cNvPr>
          <p:cNvSpPr txBox="1"/>
          <p:nvPr/>
        </p:nvSpPr>
        <p:spPr>
          <a:xfrm>
            <a:off x="2915816" y="4321404"/>
            <a:ext cx="393769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ko-KR" altLang="en-US" sz="1200" dirty="0" err="1">
                <a:latin typeface="+mj-lt"/>
                <a:ea typeface="HY헤드라인M" panose="02030600000101010101" pitchFamily="18" charset="-127"/>
              </a:rPr>
              <a:t>스케일러의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+mj-lt"/>
                <a:ea typeface="HY헤드라인M" panose="02030600000101010101" pitchFamily="18" charset="-127"/>
              </a:rPr>
              <a:t>inverse_transfor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()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메서드 이용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AF797-3C62-CD9B-90FA-10909C6FC5F4}"/>
              </a:ext>
            </a:extLst>
          </p:cNvPr>
          <p:cNvSpPr txBox="1"/>
          <p:nvPr/>
        </p:nvSpPr>
        <p:spPr>
          <a:xfrm>
            <a:off x="2899830" y="6340549"/>
            <a:ext cx="393769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en-US" altLang="ko-KR" sz="1200" b="1" dirty="0" err="1">
                <a:latin typeface="+mj-lt"/>
                <a:ea typeface="HY헤드라인M" panose="02030600000101010101" pitchFamily="18" charset="-127"/>
              </a:rPr>
              <a:t>TransformedTargetRegressor</a:t>
            </a:r>
            <a:r>
              <a:rPr lang="ko-KR" altLang="en-US" sz="1200" b="1" dirty="0">
                <a:latin typeface="+mj-lt"/>
                <a:ea typeface="HY헤드라인M" panose="02030600000101010101" pitchFamily="18" charset="-127"/>
              </a:rPr>
              <a:t> 클래스 이용</a:t>
            </a: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044329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변환기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(Custom Transformer)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Kmeans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cluster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변환기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(cluster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Weight-Displacement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관계 시각화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4EC78-4C1E-3E54-EDA8-C839F98E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44202"/>
            <a:ext cx="41484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08B39F-BEDC-45BC-DC33-FFFEA955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91189"/>
            <a:ext cx="3528392" cy="1965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5EC485-9CAF-4E64-C35E-A997736C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05" y="4293097"/>
            <a:ext cx="3679647" cy="38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DE913E-106A-5145-4E38-B9D1CEC5D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04" y="4752528"/>
            <a:ext cx="3520119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29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과정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1907"/>
              </p:ext>
            </p:extLst>
          </p:nvPr>
        </p:nvGraphicFramePr>
        <p:xfrm>
          <a:off x="323464" y="1484784"/>
          <a:ext cx="8497069" cy="486545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548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연비 예측을 위한 데이터 분석 과정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_1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4454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연비 예측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Auto MPG(Mile Per Gallen) Data set 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91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Column: mpg(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연비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)/cylinders(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실린더 개수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)/displacement(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배기량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 </a:t>
                      </a:r>
                      <a:r>
                        <a:rPr kumimoji="0" lang="en-US" altLang="ko-KR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horsepoer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마력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wight(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무게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acceleration 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가속시간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model year 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연식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origin(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제조국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39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398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훈련용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(train) data 319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+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검증용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(test) data 79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493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cylinders, displacement, horsepower, wight, acceleration, model year, origin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71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mpg (mile per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gallen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RMSE (Root Mean Square Error)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475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Linear Regression 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회귀분석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결과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6F0CC-52C2-55EA-8334-41489E23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6" y="2048618"/>
            <a:ext cx="8258175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49958-23F4-D320-B7FE-8F002DFF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02" y="4509120"/>
            <a:ext cx="6448425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로드 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Frame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변환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1B64F-FB3F-5DAD-E494-3FF068586F8F}"/>
              </a:ext>
            </a:extLst>
          </p:cNvPr>
          <p:cNvSpPr txBox="1"/>
          <p:nvPr/>
        </p:nvSpPr>
        <p:spPr>
          <a:xfrm>
            <a:off x="-252537" y="399592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불필요한 데이터 삭제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df.drop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Colume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name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1B64F-FB3F-5DAD-E494-3FF068586F8F}"/>
              </a:ext>
            </a:extLst>
          </p:cNvPr>
          <p:cNvSpPr txBox="1"/>
          <p:nvPr/>
        </p:nvSpPr>
        <p:spPr>
          <a:xfrm>
            <a:off x="-252537" y="399592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 훑어보기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(df.info/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df.discribe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E87409-A9D4-5B36-A821-2A4D85F5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46" y="2095722"/>
            <a:ext cx="6457950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B5E1CE-B760-386C-2007-763C8AD1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581128"/>
            <a:ext cx="2462014" cy="201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9AE740-7D29-2974-8357-95EC2C3BB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471541"/>
            <a:ext cx="5189389" cy="19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79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훒어보기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df.hist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D7BFD-7C7C-D843-7D37-08C7B205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8618"/>
            <a:ext cx="6876256" cy="45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80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8F94E2-D97D-66A6-E6AB-74CB654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56" y="4639340"/>
            <a:ext cx="4783280" cy="716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28A962-5732-DEB7-1846-22587D7F0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" y="2230235"/>
            <a:ext cx="3761408" cy="3126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FC2189-46D1-5DAC-33AD-524F2958D120}"/>
              </a:ext>
            </a:extLst>
          </p:cNvPr>
          <p:cNvSpPr txBox="1"/>
          <p:nvPr/>
        </p:nvSpPr>
        <p:spPr>
          <a:xfrm>
            <a:off x="346275" y="5375442"/>
            <a:ext cx="869022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랜덤 함수로 데이터셋 생성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                          [scikit-learn 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패키지의 함수로 데이터셋 생성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4013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DACA7-5415-43CC-0FBA-F2DEDEF7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9" y="4089014"/>
            <a:ext cx="3391892" cy="2218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100D48-C8B7-F74B-306A-16252765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29" y="4218972"/>
            <a:ext cx="3198581" cy="230425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19EA2B-3E8A-0B38-6E72-9F5EF44BEB9D}"/>
              </a:ext>
            </a:extLst>
          </p:cNvPr>
          <p:cNvSpPr/>
          <p:nvPr/>
        </p:nvSpPr>
        <p:spPr>
          <a:xfrm>
            <a:off x="4178947" y="4939052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6F0C2E-2CDE-314E-74A3-9792708C7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316988"/>
            <a:ext cx="5400600" cy="642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C58C06-895D-E2F8-D518-758D929CF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073029"/>
            <a:ext cx="5839743" cy="9551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65C777-43D6-931E-7C64-787A6140B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2452712"/>
            <a:ext cx="1088225" cy="1160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E485D3-752C-0179-0609-0543ACA98D93}"/>
              </a:ext>
            </a:extLst>
          </p:cNvPr>
          <p:cNvSpPr txBox="1"/>
          <p:nvPr/>
        </p:nvSpPr>
        <p:spPr>
          <a:xfrm>
            <a:off x="6228184" y="3613486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4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2819F-7CCD-D64D-3B2B-AAF4B304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19806"/>
            <a:ext cx="6172200" cy="2162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D41D3-41A2-BB77-CB7F-BC2A44FE0840}"/>
              </a:ext>
            </a:extLst>
          </p:cNvPr>
          <p:cNvSpPr/>
          <p:nvPr/>
        </p:nvSpPr>
        <p:spPr>
          <a:xfrm>
            <a:off x="3841677" y="4851854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5DB3E9-B4F8-813A-793D-E1E14F882DA5}"/>
              </a:ext>
            </a:extLst>
          </p:cNvPr>
          <p:cNvSpPr/>
          <p:nvPr/>
        </p:nvSpPr>
        <p:spPr>
          <a:xfrm>
            <a:off x="4705773" y="4851854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C1B23-FF10-80FD-FD3A-02891D3E366B}"/>
              </a:ext>
            </a:extLst>
          </p:cNvPr>
          <p:cNvSpPr txBox="1"/>
          <p:nvPr/>
        </p:nvSpPr>
        <p:spPr>
          <a:xfrm>
            <a:off x="2995674" y="6560829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BA756-825A-7858-87F1-8EF069EA2519}"/>
              </a:ext>
            </a:extLst>
          </p:cNvPr>
          <p:cNvSpPr txBox="1"/>
          <p:nvPr/>
        </p:nvSpPr>
        <p:spPr>
          <a:xfrm>
            <a:off x="4788024" y="4686797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E578C4-E70A-8C4F-471D-F9B5FBFC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20" y="2184561"/>
            <a:ext cx="4523240" cy="223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22EEE-1AB5-2AA4-8951-ECF92BD2DF5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</a:p>
        </p:txBody>
      </p:sp>
    </p:spTree>
    <p:extLst>
      <p:ext uri="{BB962C8B-B14F-4D97-AF65-F5344CB8AC3E}">
        <p14:creationId xmlns:p14="http://schemas.microsoft.com/office/powerpoint/2010/main" val="37536634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시각화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512619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Weight-Displacement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관계 시각화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(Scatter Plot)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DE9C-F727-429B-543F-D30EA8EB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31077"/>
            <a:ext cx="3049750" cy="2225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7F1B9-C8FE-D392-C625-C6C01FC2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17" y="3166791"/>
            <a:ext cx="3568521" cy="259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F5D780-E500-4F72-8C1D-918CF31B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65" y="3916265"/>
            <a:ext cx="3772931" cy="2741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A6AC86-F75F-4E64-8AD1-4B743C7F8D9F}"/>
              </a:ext>
            </a:extLst>
          </p:cNvPr>
          <p:cNvSpPr txBox="1"/>
          <p:nvPr/>
        </p:nvSpPr>
        <p:spPr>
          <a:xfrm>
            <a:off x="7524328" y="2867256"/>
            <a:ext cx="1021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Alpha: 0.3</a:t>
            </a:r>
            <a:endParaRPr lang="ko-KR" altLang="en-US" sz="1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C54C8-33D0-3ED4-634A-7EEDD8527E9D}"/>
              </a:ext>
            </a:extLst>
          </p:cNvPr>
          <p:cNvSpPr txBox="1"/>
          <p:nvPr/>
        </p:nvSpPr>
        <p:spPr>
          <a:xfrm>
            <a:off x="672662" y="3351361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S(</a:t>
            </a:r>
            <a:r>
              <a:rPr lang="ko-KR" altLang="en-US" sz="1300" b="1" dirty="0"/>
              <a:t>면적</a:t>
            </a:r>
            <a:r>
              <a:rPr lang="en-US" altLang="ko-KR" sz="1300" b="1" dirty="0"/>
              <a:t>):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horsepower</a:t>
            </a:r>
          </a:p>
          <a:p>
            <a:r>
              <a:rPr lang="en-US" altLang="ko-KR" sz="1300" b="1" dirty="0"/>
              <a:t>C(Color): mpg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607162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22280</TotalTime>
  <Words>462</Words>
  <Application>Microsoft Office PowerPoint</Application>
  <PresentationFormat>화면 슬라이드 쇼(4:3)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HY견고딕</vt:lpstr>
      <vt:lpstr>HY수평선M</vt:lpstr>
      <vt:lpstr>HY헤드라인M</vt:lpstr>
      <vt:lpstr>굴림</vt:lpstr>
      <vt:lpstr>굴림체</vt:lpstr>
      <vt:lpstr>휴먼명조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582</cp:revision>
  <cp:lastPrinted>2022-11-17T05:16:45Z</cp:lastPrinted>
  <dcterms:created xsi:type="dcterms:W3CDTF">2006-01-13T09:37:44Z</dcterms:created>
  <dcterms:modified xsi:type="dcterms:W3CDTF">2023-10-18T03:00:07Z</dcterms:modified>
</cp:coreProperties>
</file>