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3E3"/>
    <a:srgbClr val="B5B244"/>
    <a:srgbClr val="DEA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B908C0-F0A6-4F99-BC5D-70BB1DA93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21CBE7-6EB5-4295-B47D-19F6166F8C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98733B-6254-46E8-969F-60451175A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A790-7413-4153-9E0C-7A013CFA8CFD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EC1701-4D53-4F4F-B778-D2CC7732A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6310D0-5D6B-4FAF-96FF-B7E8FFF54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21EA-DBC2-4F07-A4F3-AC571D377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611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76E2D0-18B6-47A0-B57E-B898E861A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9D2528-22F6-42A3-94AA-448ACFAB07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B6A4E9-2C1D-4A3E-AD55-4F27770AE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A790-7413-4153-9E0C-7A013CFA8CFD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E42A7D-898D-450A-9CB1-A26F1F58A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874742-4959-459F-98E2-1A6B923E7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21EA-DBC2-4F07-A4F3-AC571D377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881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DDF0A0-F521-4F51-8629-9AF3F1A20A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FE0A55-5FED-4B87-8A02-BB544A4365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497BF1-B9B6-46C5-9890-93237F778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A790-7413-4153-9E0C-7A013CFA8CFD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9AFCF1-88B6-44B7-8892-E4FEE5D5E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74905F-330E-462B-BF5D-8AFCB349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21EA-DBC2-4F07-A4F3-AC571D377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923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3A7373-745C-4E78-BE3D-A942BE55B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E9A6E6-3EE3-43F0-9C34-51121B10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5493F5-75FC-4EE3-A171-4F3AAF462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A790-7413-4153-9E0C-7A013CFA8CFD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A246CC-011F-432F-AE65-DA52AD87C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68B761-FDD5-4880-8AFE-D45CF3FD0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21EA-DBC2-4F07-A4F3-AC571D377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287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507798-D75E-45AC-9B36-FAED024D5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5B38ED-58B4-45B3-B6B6-E4404B6B6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FAE475-5355-4864-85A9-7AA8844CD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A790-7413-4153-9E0C-7A013CFA8CFD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120FAF-FCDB-4CE2-BFBF-A8FC73883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A43722-36B7-400B-A586-2FDCA8F17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21EA-DBC2-4F07-A4F3-AC571D377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8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35ECBE-F225-4836-AC55-B79D210DA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DB0862-9CE2-4AFD-905F-757C694789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7F76FC-39AA-40A9-A2B5-DC9CDC6A6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EB5838-8C26-456D-8F06-CA8CD1718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A790-7413-4153-9E0C-7A013CFA8CFD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E95830-8CDC-477A-8763-B1300D6EA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E05DA0-5FA3-4A79-8D9E-EEE72D22D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21EA-DBC2-4F07-A4F3-AC571D377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180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FB5A43-4250-4C46-9144-5C163CF5C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EAE7AB-E1F7-4BC3-B476-CD1B7E519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4DD2E2-C208-4B43-A702-9B2E4E796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E9D667-F0FF-4798-BA2A-79BE529E1E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B2BBCC-5964-4A34-B64C-482743BAFE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578D8BF-F34A-4CB7-8060-D53FE1182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A790-7413-4153-9E0C-7A013CFA8CFD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F1926B9-3CA5-4100-8150-F80751B2E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2E3BA2-0741-46F4-A554-CB2AE0CD4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21EA-DBC2-4F07-A4F3-AC571D377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657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1378E2-60BE-4F01-A6B5-EA89B2FEA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9013E1-F850-42C5-9052-A4CF9BD25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A790-7413-4153-9E0C-7A013CFA8CFD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54D3F5F-21C6-43FD-A003-EDE4DD732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1EAE0A-8827-4D0D-B346-EC1CD2962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21EA-DBC2-4F07-A4F3-AC571D377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733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88A2CDC-60F0-4F06-94D9-88BDC860E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A790-7413-4153-9E0C-7A013CFA8CFD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5126AEE-E4BF-471C-AD1C-7C45C690F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8BA54C-7353-493E-8D1D-0CC5881CE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21EA-DBC2-4F07-A4F3-AC571D377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646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570E9-2488-4C2D-AE36-BBA05FAD2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AC4B45-BF23-443E-A15E-0359CB00B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D76EFF-6C79-4CC9-A0C0-E55FC572D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F39BC4-366C-46C9-9C4C-4E5612D4D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A790-7413-4153-9E0C-7A013CFA8CFD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093B76-E938-4A74-A04F-52E25625D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460656-FBA6-4463-A247-ED57001AC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21EA-DBC2-4F07-A4F3-AC571D377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880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B1671-0220-4675-9D19-EE7104BFC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D6A1F65-45AC-4419-B3B4-075D691CA6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9DEC25-5265-451A-819C-557B9FCAF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CF3E27-3D35-48D4-BC94-2FF595D26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A790-7413-4153-9E0C-7A013CFA8CFD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07F238-9444-43C4-92EA-1F9E0C5EB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3E32C1-5EA2-4A48-BC14-F48C503BC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21EA-DBC2-4F07-A4F3-AC571D377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406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9D95022-99F4-4E55-A6F3-58EFB642C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05E40A-C774-436B-AAE0-A61011540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F4397E-4588-4FEF-A0B6-3376784C85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DA790-7413-4153-9E0C-7A013CFA8CFD}" type="datetimeFigureOut">
              <a:rPr lang="ko-KR" altLang="en-US" smtClean="0"/>
              <a:t>2024-11-27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196BBE-3DA7-439C-A0CF-88099FA51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2A7EE8-D73B-4848-90E0-4BE9AA14C8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D21EA-DBC2-4F07-A4F3-AC571D377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477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ACC3C6-C20C-AD3F-2383-77AF47C220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0" name="연결선: 꺾임 1059">
            <a:extLst>
              <a:ext uri="{FF2B5EF4-FFF2-40B4-BE49-F238E27FC236}">
                <a16:creationId xmlns:a16="http://schemas.microsoft.com/office/drawing/2014/main" id="{6298A6E6-4F39-D466-9E16-578AFFF87A50}"/>
              </a:ext>
            </a:extLst>
          </p:cNvPr>
          <p:cNvCxnSpPr>
            <a:cxnSpLocks/>
            <a:stCxn id="1063" idx="3"/>
            <a:endCxn id="15" idx="1"/>
          </p:cNvCxnSpPr>
          <p:nvPr/>
        </p:nvCxnSpPr>
        <p:spPr>
          <a:xfrm flipV="1">
            <a:off x="4394556" y="2055117"/>
            <a:ext cx="1187523" cy="327412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B8E4758-1669-8500-7D62-E00786DDFAE6}"/>
              </a:ext>
            </a:extLst>
          </p:cNvPr>
          <p:cNvGrpSpPr/>
          <p:nvPr/>
        </p:nvGrpSpPr>
        <p:grpSpPr>
          <a:xfrm>
            <a:off x="3461678" y="1993869"/>
            <a:ext cx="1112867" cy="1095607"/>
            <a:chOff x="1878512" y="4510431"/>
            <a:chExt cx="895041" cy="928091"/>
          </a:xfrm>
        </p:grpSpPr>
        <p:pic>
          <p:nvPicPr>
            <p:cNvPr id="1063" name="그림 1062">
              <a:extLst>
                <a:ext uri="{FF2B5EF4-FFF2-40B4-BE49-F238E27FC236}">
                  <a16:creationId xmlns:a16="http://schemas.microsoft.com/office/drawing/2014/main" id="{1658A86D-37A5-F988-7EAB-75F4643440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78512" y="4510431"/>
              <a:ext cx="750282" cy="658471"/>
            </a:xfrm>
            <a:prstGeom prst="rect">
              <a:avLst/>
            </a:prstGeom>
          </p:spPr>
        </p:pic>
        <p:sp>
          <p:nvSpPr>
            <p:cNvPr id="1064" name="TextBox 1063">
              <a:extLst>
                <a:ext uri="{FF2B5EF4-FFF2-40B4-BE49-F238E27FC236}">
                  <a16:creationId xmlns:a16="http://schemas.microsoft.com/office/drawing/2014/main" id="{93B908A1-E34E-3F7F-1F6D-5CF51F8C39F4}"/>
                </a:ext>
              </a:extLst>
            </p:cNvPr>
            <p:cNvSpPr txBox="1"/>
            <p:nvPr/>
          </p:nvSpPr>
          <p:spPr>
            <a:xfrm>
              <a:off x="2071474" y="5164768"/>
              <a:ext cx="702079" cy="273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b="1" dirty="0"/>
                <a:t>수신기</a:t>
              </a:r>
            </a:p>
          </p:txBody>
        </p:sp>
      </p:grpSp>
      <p:sp>
        <p:nvSpPr>
          <p:cNvPr id="1058" name="TextBox 1057">
            <a:extLst>
              <a:ext uri="{FF2B5EF4-FFF2-40B4-BE49-F238E27FC236}">
                <a16:creationId xmlns:a16="http://schemas.microsoft.com/office/drawing/2014/main" id="{116B4566-CE2C-7044-53E0-62FE962DA3D5}"/>
              </a:ext>
            </a:extLst>
          </p:cNvPr>
          <p:cNvSpPr txBox="1"/>
          <p:nvPr/>
        </p:nvSpPr>
        <p:spPr>
          <a:xfrm>
            <a:off x="853722" y="2530365"/>
            <a:ext cx="1776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무선 진동 센서</a:t>
            </a:r>
          </a:p>
        </p:txBody>
      </p:sp>
      <p:pic>
        <p:nvPicPr>
          <p:cNvPr id="1061" name="그림 1060">
            <a:extLst>
              <a:ext uri="{FF2B5EF4-FFF2-40B4-BE49-F238E27FC236}">
                <a16:creationId xmlns:a16="http://schemas.microsoft.com/office/drawing/2014/main" id="{B21A6014-A3DB-288B-D912-D663C51D4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325" y="1724058"/>
            <a:ext cx="825606" cy="658471"/>
          </a:xfrm>
          <a:prstGeom prst="rect">
            <a:avLst/>
          </a:prstGeom>
        </p:spPr>
      </p:pic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31675C79-DB7F-3175-E98A-A576A825091A}"/>
              </a:ext>
            </a:extLst>
          </p:cNvPr>
          <p:cNvCxnSpPr>
            <a:cxnSpLocks/>
            <a:stCxn id="1061" idx="3"/>
            <a:endCxn id="1063" idx="1"/>
          </p:cNvCxnSpPr>
          <p:nvPr/>
        </p:nvCxnSpPr>
        <p:spPr>
          <a:xfrm>
            <a:off x="2154931" y="2053294"/>
            <a:ext cx="1306747" cy="329236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8661BD2-08B4-025A-B4B5-F2B2AF12F058}"/>
              </a:ext>
            </a:extLst>
          </p:cNvPr>
          <p:cNvSpPr txBox="1"/>
          <p:nvPr/>
        </p:nvSpPr>
        <p:spPr>
          <a:xfrm>
            <a:off x="2318399" y="1732103"/>
            <a:ext cx="1246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</a:rPr>
              <a:t>지그비 통신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A8B5FB-51F8-3093-5149-9FBE125FC7A0}"/>
              </a:ext>
            </a:extLst>
          </p:cNvPr>
          <p:cNvSpPr txBox="1"/>
          <p:nvPr/>
        </p:nvSpPr>
        <p:spPr>
          <a:xfrm>
            <a:off x="4801802" y="1716715"/>
            <a:ext cx="80653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accent1">
                    <a:lumMod val="75000"/>
                  </a:schemeClr>
                </a:solidFill>
              </a:rPr>
              <a:t>Wi-fi</a:t>
            </a:r>
            <a:endParaRPr lang="ko-KR" altLang="en-US" sz="15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F34D0EB-7D78-3EA7-67C0-18B8AEAB1B02}"/>
              </a:ext>
            </a:extLst>
          </p:cNvPr>
          <p:cNvGrpSpPr/>
          <p:nvPr/>
        </p:nvGrpSpPr>
        <p:grpSpPr>
          <a:xfrm>
            <a:off x="9427468" y="1543494"/>
            <a:ext cx="1239916" cy="992772"/>
            <a:chOff x="9744938" y="2378783"/>
            <a:chExt cx="1239916" cy="992772"/>
          </a:xfrm>
        </p:grpSpPr>
        <p:pic>
          <p:nvPicPr>
            <p:cNvPr id="3" name="그래픽 2" descr="데이터베이스 단색으로 채워진">
              <a:extLst>
                <a:ext uri="{FF2B5EF4-FFF2-40B4-BE49-F238E27FC236}">
                  <a16:creationId xmlns:a16="http://schemas.microsoft.com/office/drawing/2014/main" id="{AE565EC0-AD1C-4DD7-4CEE-79D1F6BB5F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44938" y="2378783"/>
              <a:ext cx="914400" cy="914400"/>
            </a:xfrm>
            <a:prstGeom prst="rect">
              <a:avLst/>
            </a:prstGeom>
          </p:spPr>
        </p:pic>
        <p:pic>
          <p:nvPicPr>
            <p:cNvPr id="4" name="그래픽 3" descr="데이터베이스 윤곽선">
              <a:extLst>
                <a:ext uri="{FF2B5EF4-FFF2-40B4-BE49-F238E27FC236}">
                  <a16:creationId xmlns:a16="http://schemas.microsoft.com/office/drawing/2014/main" id="{FFEECCF3-C9CB-EC8C-DC92-31A12DDC9F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070454" y="2457155"/>
              <a:ext cx="914400" cy="914400"/>
            </a:xfrm>
            <a:prstGeom prst="rect">
              <a:avLst/>
            </a:prstGeom>
          </p:spPr>
        </p:pic>
      </p:grp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436C4C6C-C559-D812-5799-DC5EDAF3C2B7}"/>
              </a:ext>
            </a:extLst>
          </p:cNvPr>
          <p:cNvCxnSpPr>
            <a:cxnSpLocks/>
            <a:stCxn id="22" idx="3"/>
            <a:endCxn id="3" idx="1"/>
          </p:cNvCxnSpPr>
          <p:nvPr/>
        </p:nvCxnSpPr>
        <p:spPr>
          <a:xfrm flipV="1">
            <a:off x="8616462" y="2000694"/>
            <a:ext cx="811006" cy="334140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C7B6076-E1C4-E387-CAD4-CE7303EC4E6A}"/>
              </a:ext>
            </a:extLst>
          </p:cNvPr>
          <p:cNvSpPr txBox="1"/>
          <p:nvPr/>
        </p:nvSpPr>
        <p:spPr>
          <a:xfrm>
            <a:off x="9230195" y="2477495"/>
            <a:ext cx="1694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서버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6E78CF5-0DE4-8D4E-07D5-435EA77938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82079" y="1659182"/>
            <a:ext cx="806534" cy="79187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05A2141-2C69-C59E-5664-D6AB2FE5B11B}"/>
              </a:ext>
            </a:extLst>
          </p:cNvPr>
          <p:cNvSpPr txBox="1"/>
          <p:nvPr/>
        </p:nvSpPr>
        <p:spPr>
          <a:xfrm>
            <a:off x="4988317" y="2412866"/>
            <a:ext cx="1776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공유기 </a:t>
            </a:r>
            <a:r>
              <a:rPr lang="en-US" altLang="ko-KR" sz="1400" b="1" dirty="0"/>
              <a:t>(Wi-fi)</a:t>
            </a:r>
            <a:endParaRPr lang="ko-KR" altLang="en-US" sz="1400" b="1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9186E0F-8BEE-7F08-32AF-261835F3177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76136" y="2102914"/>
            <a:ext cx="1040326" cy="463840"/>
          </a:xfrm>
          <a:prstGeom prst="rect">
            <a:avLst/>
          </a:prstGeom>
        </p:spPr>
      </p:pic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B7ABF251-406D-CC83-4371-4A34BDE769E6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>
            <a:off x="6388613" y="2055117"/>
            <a:ext cx="1187523" cy="279717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1E45A11-0E6F-B77B-43AB-D884F0082B07}"/>
              </a:ext>
            </a:extLst>
          </p:cNvPr>
          <p:cNvSpPr txBox="1"/>
          <p:nvPr/>
        </p:nvSpPr>
        <p:spPr>
          <a:xfrm>
            <a:off x="7207892" y="2576880"/>
            <a:ext cx="1776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산업용</a:t>
            </a:r>
            <a:r>
              <a:rPr lang="en-US" altLang="ko-KR" sz="1400" b="1" dirty="0"/>
              <a:t> PC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339712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4917</TotalTime>
  <Words>14</Words>
  <Application>Microsoft Office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고서하</dc:creator>
  <cp:lastModifiedBy>고서하</cp:lastModifiedBy>
  <cp:revision>86</cp:revision>
  <dcterms:created xsi:type="dcterms:W3CDTF">2021-11-19T05:55:55Z</dcterms:created>
  <dcterms:modified xsi:type="dcterms:W3CDTF">2024-11-27T11:28:41Z</dcterms:modified>
</cp:coreProperties>
</file>