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19" r:id="rId3"/>
    <p:sldId id="604" r:id="rId4"/>
    <p:sldId id="603" r:id="rId5"/>
    <p:sldId id="605" r:id="rId6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9966FF"/>
    <a:srgbClr val="FF9900"/>
    <a:srgbClr val="660033"/>
    <a:srgbClr val="FF9933"/>
    <a:srgbClr val="CC3300"/>
    <a:srgbClr val="CC99FF"/>
    <a:srgbClr val="FF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2" autoAdjust="0"/>
    <p:restoredTop sz="81752" autoAdjust="0"/>
  </p:normalViewPr>
  <p:slideViewPr>
    <p:cSldViewPr>
      <p:cViewPr varScale="1">
        <p:scale>
          <a:sx n="79" d="100"/>
          <a:sy n="79" d="100"/>
        </p:scale>
        <p:origin x="643" y="77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37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82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2023. 11. 07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산업 빅데이터 분석 프로젝트 계획 발표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압출 성형 공정 데이터를 활용한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불량 발생 예측 시스템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2023254018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5" y="908720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시스템 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424884"/>
              </p:ext>
            </p:extLst>
          </p:nvPr>
        </p:nvGraphicFramePr>
        <p:xfrm>
          <a:off x="323464" y="1412875"/>
          <a:ext cx="8497069" cy="5302275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5153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 성형 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598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스틸 튜브를 생산하는 프레스 설비의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압출성형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MELT_TEMP(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온도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MELT_P_PV(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MD_TQ(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불량여부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4255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압력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모터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품질 데이터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19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4130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개수 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row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17,280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500" b="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데이터수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345,600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11296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EX2.MELT_TEMP~EX5.MELT_TEMP (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온도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EX1.Z1_PV~EX1.Z4_PV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스크류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EX1.A1_PV~EX1.A2_PV / EX1.H1_PV~EX1.H4_PV(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어댑터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해드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EX1.H2O_PV / EX1.MELT_P_PV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챔버 물 온도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압력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EX1.MD_PV / EX1.MD_PV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부하량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4075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pass or fail (0 / 1)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 발생 여부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4058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40582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53254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Logistic Regression(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로지스틱 회귀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Decision Tree(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의사결정나무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Random Forest(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랜덤포레스트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</a:t>
                      </a: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Adaboost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에이다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4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가지 비교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686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Confusion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F1-Score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배경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37" y="1565489"/>
            <a:ext cx="8280724" cy="456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 분석 개요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압출성형 공정은 고체를 일정한 힘으로 변형시켜 원래의 형태로 돌아가지 않는 성질인 소성을 이용한 소성가공의 한 종류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데이터셋에서 활용할 데이터는 자동차 부품 중 하나인 스틸 튜브 제품의 제조 데이터이며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제품은 소성가공 압출공정을 통해 생산 됨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사항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소성가공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발생하는 품질 불량의 원인을 찾아 개선하기 위해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공정의 데이터들을 분석하여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양품과 불량에 영향을 주는 변수들 간의 상관관계를 규명하고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모델을 활용하여 불량 판정과 품질에 주요하게 영향을 미치는 변수들을 확인하도록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확인된 변수들 중 공정 내에서 조정 가능한 사항들을 제어하여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발생을 낮춤으로써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향상 및 비용절감을 통해 해당 기업의 경쟁력을 높일 수 있도록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배경 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177101-12BD-0A6F-0982-A0A92284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061" y="858135"/>
            <a:ext cx="2682858" cy="1616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2E74D7-7CCF-A079-AE92-6BAB4D045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975" y="810298"/>
            <a:ext cx="1180386" cy="17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039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295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공정명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압출성형</a:t>
            </a:r>
            <a:endParaRPr lang="en-US" altLang="ko-KR" sz="14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압출성형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프레스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Data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압력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19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Data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passorfail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(0/1)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8B9BD-B899-8D64-F6C8-B735CA7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76" y="4382813"/>
            <a:ext cx="8035936" cy="21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상세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3B1D-31A6-E40C-404E-A6335077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6" y="1988840"/>
            <a:ext cx="5400600" cy="4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51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22546</TotalTime>
  <Words>544</Words>
  <Application>Microsoft Office PowerPoint</Application>
  <PresentationFormat>화면 슬라이드 쇼(4:3)</PresentationFormat>
  <Paragraphs>62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HY견고딕</vt:lpstr>
      <vt:lpstr>HY수평선M</vt:lpstr>
      <vt:lpstr>HY헤드라인M</vt:lpstr>
      <vt:lpstr>굴림</vt:lpstr>
      <vt:lpstr>굴림체</vt:lpstr>
      <vt:lpstr>휴먼명조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594</cp:revision>
  <cp:lastPrinted>2022-11-17T05:16:45Z</cp:lastPrinted>
  <dcterms:created xsi:type="dcterms:W3CDTF">2006-01-13T09:37:44Z</dcterms:created>
  <dcterms:modified xsi:type="dcterms:W3CDTF">2023-11-06T15:01:14Z</dcterms:modified>
</cp:coreProperties>
</file>