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3E3"/>
    <a:srgbClr val="B5B24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908C0-F0A6-4F99-BC5D-70BB1DA93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21CBE7-6EB5-4295-B47D-19F6166F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733B-6254-46E8-969F-60451175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EC1701-4D53-4F4F-B778-D2CC7732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310D0-5D6B-4FAF-96FF-B7E8FFF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6E2D0-18B6-47A0-B57E-B898E861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D2528-22F6-42A3-94AA-448ACFAB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B6A4E9-2C1D-4A3E-AD55-4F27770A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42A7D-898D-450A-9CB1-A26F1F58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4742-4959-459F-98E2-1A6B923E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8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DDF0A0-F521-4F51-8629-9AF3F1A20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FE0A55-5FED-4B87-8A02-BB544A436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97BF1-B9B6-46C5-9890-93237F77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AFCF1-88B6-44B7-8892-E4FEE5D5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74905F-330E-462B-BF5D-8AFCB349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2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7373-745C-4E78-BE3D-A942BE55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9A6E6-3EE3-43F0-9C34-51121B10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493F5-75FC-4EE3-A171-4F3AAF46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246CC-011F-432F-AE65-DA52AD8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8B761-FDD5-4880-8AFE-D45CF3F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8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07798-D75E-45AC-9B36-FAED024D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5B38ED-58B4-45B3-B6B6-E4404B6B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AE475-5355-4864-85A9-7AA8844C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20FAF-FCDB-4CE2-BFBF-A8FC7388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43722-36B7-400B-A586-2FDCA8F1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5ECBE-F225-4836-AC55-B79D210D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B0862-9CE2-4AFD-905F-757C69478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F76FC-39AA-40A9-A2B5-DC9CDC6A6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B5838-8C26-456D-8F06-CA8CD171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95830-8CDC-477A-8763-B1300D6E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05DA0-5FA3-4A79-8D9E-EEE72D2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1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5A43-4250-4C46-9144-5C163CF5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EAE7AB-E1F7-4BC3-B476-CD1B7E51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DD2E2-C208-4B43-A702-9B2E4E79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E9D667-F0FF-4798-BA2A-79BE529E1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B2BBCC-5964-4A34-B64C-482743BAF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78D8BF-F34A-4CB7-8060-D53FE118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926B9-3CA5-4100-8150-F80751B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E3BA2-0741-46F4-A554-CB2AE0CD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5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378E2-60BE-4F01-A6B5-EA89B2FE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9013E1-F850-42C5-9052-A4CF9BD2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D3F5F-21C6-43FD-A003-EDE4DD73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EAE0A-8827-4D0D-B346-EC1CD29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3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A2CDC-60F0-4F06-94D9-88BDC860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126AEE-E4BF-471C-AD1C-7C45C690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A54C-7353-493E-8D1D-0CC5881C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4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570E9-2488-4C2D-AE36-BBA05FAD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C4B45-BF23-443E-A15E-0359CB00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D76EFF-6C79-4CC9-A0C0-E55FC572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39BC4-366C-46C9-9C4C-4E5612D4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93B76-E938-4A74-A04F-52E25625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60656-FBA6-4463-A247-ED57001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8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B1671-0220-4675-9D19-EE7104BF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6A1F65-45AC-4419-B3B4-075D691CA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DEC25-5265-451A-819C-557B9FCA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F3E27-3D35-48D4-BC94-2FF595D2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7F238-9444-43C4-92EA-1F9E0C5E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3E32C1-5EA2-4A48-BC14-F48C503B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0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D95022-99F4-4E55-A6F3-58EFB642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5E40A-C774-436B-AAE0-A6101154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4397E-4588-4FEF-A0B6-3376784C8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DA790-7413-4153-9E0C-7A013CFA8CFD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96BBE-3DA7-439C-A0CF-88099FA51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2A7EE8-D73B-4848-90E0-4BE9AA14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21EA-DBC2-4F07-A4F3-AC571D377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7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0" name="연결선: 꺾임 1059">
            <a:extLst>
              <a:ext uri="{FF2B5EF4-FFF2-40B4-BE49-F238E27FC236}">
                <a16:creationId xmlns:a16="http://schemas.microsoft.com/office/drawing/2014/main" id="{A3C5152B-ECF0-C2FB-5D77-08D7A22DB5F0}"/>
              </a:ext>
            </a:extLst>
          </p:cNvPr>
          <p:cNvCxnSpPr>
            <a:cxnSpLocks/>
            <a:stCxn id="1063" idx="3"/>
            <a:endCxn id="15" idx="1"/>
          </p:cNvCxnSpPr>
          <p:nvPr/>
        </p:nvCxnSpPr>
        <p:spPr>
          <a:xfrm flipV="1">
            <a:off x="4394556" y="2055117"/>
            <a:ext cx="1187523" cy="32741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72296C-AB92-7D02-2977-0DAACC926C74}"/>
              </a:ext>
            </a:extLst>
          </p:cNvPr>
          <p:cNvGrpSpPr/>
          <p:nvPr/>
        </p:nvGrpSpPr>
        <p:grpSpPr>
          <a:xfrm>
            <a:off x="3461678" y="1993869"/>
            <a:ext cx="1112867" cy="1095607"/>
            <a:chOff x="1878512" y="4510431"/>
            <a:chExt cx="895041" cy="928091"/>
          </a:xfrm>
        </p:grpSpPr>
        <p:pic>
          <p:nvPicPr>
            <p:cNvPr id="1063" name="그림 1062">
              <a:extLst>
                <a:ext uri="{FF2B5EF4-FFF2-40B4-BE49-F238E27FC236}">
                  <a16:creationId xmlns:a16="http://schemas.microsoft.com/office/drawing/2014/main" id="{68209457-B67F-DC26-7417-DD045BE23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8512" y="4510431"/>
              <a:ext cx="750282" cy="658471"/>
            </a:xfrm>
            <a:prstGeom prst="rect">
              <a:avLst/>
            </a:prstGeom>
          </p:spPr>
        </p:pic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01FCE0C1-349C-06CF-9810-BBF1601066A3}"/>
                </a:ext>
              </a:extLst>
            </p:cNvPr>
            <p:cNvSpPr txBox="1"/>
            <p:nvPr/>
          </p:nvSpPr>
          <p:spPr>
            <a:xfrm>
              <a:off x="2071474" y="5164768"/>
              <a:ext cx="702079" cy="27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b="1" dirty="0"/>
                <a:t>수신기</a:t>
              </a:r>
            </a:p>
          </p:txBody>
        </p:sp>
      </p:grp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5BC9EE8-0299-4AD7-50B5-0254D9CECF55}"/>
              </a:ext>
            </a:extLst>
          </p:cNvPr>
          <p:cNvSpPr txBox="1"/>
          <p:nvPr/>
        </p:nvSpPr>
        <p:spPr>
          <a:xfrm>
            <a:off x="449071" y="1989358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무선 진동 센서</a:t>
            </a:r>
          </a:p>
        </p:txBody>
      </p:sp>
      <p:pic>
        <p:nvPicPr>
          <p:cNvPr id="1062" name="그림 1061">
            <a:extLst>
              <a:ext uri="{FF2B5EF4-FFF2-40B4-BE49-F238E27FC236}">
                <a16:creationId xmlns:a16="http://schemas.microsoft.com/office/drawing/2014/main" id="{79A2BD67-1542-82E9-5088-059F97F48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7" y="2620378"/>
            <a:ext cx="961311" cy="876758"/>
          </a:xfrm>
          <a:prstGeom prst="rect">
            <a:avLst/>
          </a:prstGeom>
        </p:spPr>
      </p:pic>
      <p:pic>
        <p:nvPicPr>
          <p:cNvPr id="1061" name="그림 1060">
            <a:extLst>
              <a:ext uri="{FF2B5EF4-FFF2-40B4-BE49-F238E27FC236}">
                <a16:creationId xmlns:a16="http://schemas.microsoft.com/office/drawing/2014/main" id="{271639A0-52EE-7448-6969-34D623B88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74" y="1183051"/>
            <a:ext cx="825606" cy="658471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F40EC1A-006F-E76C-2A64-C802B94DD608}"/>
              </a:ext>
            </a:extLst>
          </p:cNvPr>
          <p:cNvCxnSpPr>
            <a:cxnSpLocks/>
            <a:stCxn id="1061" idx="3"/>
            <a:endCxn id="1063" idx="1"/>
          </p:cNvCxnSpPr>
          <p:nvPr/>
        </p:nvCxnSpPr>
        <p:spPr>
          <a:xfrm>
            <a:off x="1750280" y="1512287"/>
            <a:ext cx="1711398" cy="87024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BD2F02-B173-B308-6BD3-B5E8723FF00F}"/>
              </a:ext>
            </a:extLst>
          </p:cNvPr>
          <p:cNvSpPr txBox="1"/>
          <p:nvPr/>
        </p:nvSpPr>
        <p:spPr>
          <a:xfrm>
            <a:off x="2298843" y="1160016"/>
            <a:ext cx="124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지그비 통신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4BE269-DBA9-9707-C97F-2D2D373A6709}"/>
              </a:ext>
            </a:extLst>
          </p:cNvPr>
          <p:cNvSpPr txBox="1"/>
          <p:nvPr/>
        </p:nvSpPr>
        <p:spPr>
          <a:xfrm>
            <a:off x="4801802" y="1716715"/>
            <a:ext cx="8065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chemeClr val="accent1">
                    <a:lumMod val="75000"/>
                  </a:schemeClr>
                </a:solidFill>
              </a:rPr>
              <a:t>Wi-fi</a:t>
            </a:r>
            <a:endParaRPr lang="ko-KR" altLang="en-US" sz="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7A6F2A-5956-0940-73AA-7C322AB20FBC}"/>
              </a:ext>
            </a:extLst>
          </p:cNvPr>
          <p:cNvGrpSpPr/>
          <p:nvPr/>
        </p:nvGrpSpPr>
        <p:grpSpPr>
          <a:xfrm>
            <a:off x="9427468" y="1543494"/>
            <a:ext cx="1239916" cy="992772"/>
            <a:chOff x="9744938" y="2378783"/>
            <a:chExt cx="1239916" cy="992772"/>
          </a:xfrm>
        </p:grpSpPr>
        <p:pic>
          <p:nvPicPr>
            <p:cNvPr id="3" name="그래픽 2" descr="데이터베이스 단색으로 채워진">
              <a:extLst>
                <a:ext uri="{FF2B5EF4-FFF2-40B4-BE49-F238E27FC236}">
                  <a16:creationId xmlns:a16="http://schemas.microsoft.com/office/drawing/2014/main" id="{2795EC2F-B114-002B-A533-C68B5448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44938" y="2378783"/>
              <a:ext cx="914400" cy="914400"/>
            </a:xfrm>
            <a:prstGeom prst="rect">
              <a:avLst/>
            </a:prstGeom>
          </p:spPr>
        </p:pic>
        <p:pic>
          <p:nvPicPr>
            <p:cNvPr id="4" name="그래픽 3" descr="데이터베이스 윤곽선">
              <a:extLst>
                <a:ext uri="{FF2B5EF4-FFF2-40B4-BE49-F238E27FC236}">
                  <a16:creationId xmlns:a16="http://schemas.microsoft.com/office/drawing/2014/main" id="{735E09E7-3050-331C-CF34-74752FB35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070454" y="2457155"/>
              <a:ext cx="914400" cy="914400"/>
            </a:xfrm>
            <a:prstGeom prst="rect">
              <a:avLst/>
            </a:prstGeom>
          </p:spPr>
        </p:pic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369B763-17FE-4536-DBC9-7A8556C2C888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8616462" y="2000694"/>
            <a:ext cx="811006" cy="33414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FC33DB-26D1-9DF8-5B67-A032104EDC91}"/>
              </a:ext>
            </a:extLst>
          </p:cNvPr>
          <p:cNvSpPr txBox="1"/>
          <p:nvPr/>
        </p:nvSpPr>
        <p:spPr>
          <a:xfrm>
            <a:off x="9230195" y="2477495"/>
            <a:ext cx="1694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서버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791D1-D9DF-F1AD-75B9-66061BFE5752}"/>
              </a:ext>
            </a:extLst>
          </p:cNvPr>
          <p:cNvSpPr txBox="1"/>
          <p:nvPr/>
        </p:nvSpPr>
        <p:spPr>
          <a:xfrm>
            <a:off x="449070" y="3512602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무선 전류 센서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B947297-0EE7-61FB-0416-B1120341D806}"/>
              </a:ext>
            </a:extLst>
          </p:cNvPr>
          <p:cNvCxnSpPr>
            <a:cxnSpLocks/>
            <a:stCxn id="1062" idx="3"/>
            <a:endCxn id="1063" idx="1"/>
          </p:cNvCxnSpPr>
          <p:nvPr/>
        </p:nvCxnSpPr>
        <p:spPr>
          <a:xfrm flipV="1">
            <a:off x="1755358" y="2382529"/>
            <a:ext cx="1706320" cy="6762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69B3CC-3A59-4EBC-E70D-7940F5D9082E}"/>
              </a:ext>
            </a:extLst>
          </p:cNvPr>
          <p:cNvSpPr txBox="1"/>
          <p:nvPr/>
        </p:nvSpPr>
        <p:spPr>
          <a:xfrm>
            <a:off x="2298843" y="3074087"/>
            <a:ext cx="1246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지그비 통신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0F2EED-82B4-FBE1-1380-0FCB44DAEE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2079" y="1659182"/>
            <a:ext cx="806534" cy="7918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A7B9F9-D6DB-7E0B-31AA-F8A6392CBD49}"/>
              </a:ext>
            </a:extLst>
          </p:cNvPr>
          <p:cNvSpPr txBox="1"/>
          <p:nvPr/>
        </p:nvSpPr>
        <p:spPr>
          <a:xfrm>
            <a:off x="4988317" y="2412866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공유기 </a:t>
            </a:r>
            <a:r>
              <a:rPr lang="en-US" altLang="ko-KR" sz="1400" b="1" dirty="0"/>
              <a:t>(Wi-fi)</a:t>
            </a:r>
            <a:endParaRPr lang="ko-KR" altLang="en-US" sz="14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5B040B7-8FF1-D8D4-D2C7-05A241C187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6136" y="2102914"/>
            <a:ext cx="1040326" cy="463840"/>
          </a:xfrm>
          <a:prstGeom prst="rect">
            <a:avLst/>
          </a:prstGeom>
        </p:spPr>
      </p:pic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BFF97FAE-8FCC-9F5F-2F3E-EB9222164A18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6388613" y="2055117"/>
            <a:ext cx="1187523" cy="279717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6CFBD32-1970-C326-23CA-1CFEFEF88D08}"/>
              </a:ext>
            </a:extLst>
          </p:cNvPr>
          <p:cNvSpPr txBox="1"/>
          <p:nvPr/>
        </p:nvSpPr>
        <p:spPr>
          <a:xfrm>
            <a:off x="7207892" y="2576880"/>
            <a:ext cx="1776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산업용</a:t>
            </a:r>
            <a:r>
              <a:rPr lang="en-US" altLang="ko-KR" sz="1400" b="1" dirty="0"/>
              <a:t> PC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0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4862</TotalTime>
  <Words>19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고서하</dc:creator>
  <cp:lastModifiedBy>고서하</cp:lastModifiedBy>
  <cp:revision>83</cp:revision>
  <dcterms:created xsi:type="dcterms:W3CDTF">2021-11-19T05:55:55Z</dcterms:created>
  <dcterms:modified xsi:type="dcterms:W3CDTF">2024-11-21T06:55:10Z</dcterms:modified>
</cp:coreProperties>
</file>