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3E3"/>
    <a:srgbClr val="B5B244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908C0-F0A6-4F99-BC5D-70BB1DA93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21CBE7-6EB5-4295-B47D-19F6166F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733B-6254-46E8-969F-60451175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C1701-4D53-4F4F-B778-D2CC7732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310D0-5D6B-4FAF-96FF-B7E8FFF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1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6E2D0-18B6-47A0-B57E-B898E861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D2528-22F6-42A3-94AA-448ACFAB0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6A4E9-2C1D-4A3E-AD55-4F27770A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42A7D-898D-450A-9CB1-A26F1F58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74742-4959-459F-98E2-1A6B923E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88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DDF0A0-F521-4F51-8629-9AF3F1A20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FE0A55-5FED-4B87-8A02-BB544A436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97BF1-B9B6-46C5-9890-93237F77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AFCF1-88B6-44B7-8892-E4FEE5D5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4905F-330E-462B-BF5D-8AFCB349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2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A7373-745C-4E78-BE3D-A942BE55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9A6E6-3EE3-43F0-9C34-51121B10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93F5-75FC-4EE3-A171-4F3AAF46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246CC-011F-432F-AE65-DA52AD8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8B761-FDD5-4880-8AFE-D45CF3F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8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07798-D75E-45AC-9B36-FAED024D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B38ED-58B4-45B3-B6B6-E4404B6B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AE475-5355-4864-85A9-7AA8844C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20FAF-FCDB-4CE2-BFBF-A8FC7388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43722-36B7-400B-A586-2FDCA8F1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5ECBE-F225-4836-AC55-B79D210D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B0862-9CE2-4AFD-905F-757C69478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7F76FC-39AA-40A9-A2B5-DC9CDC6A6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B5838-8C26-456D-8F06-CA8CD171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95830-8CDC-477A-8763-B1300D6E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05DA0-5FA3-4A79-8D9E-EEE72D22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8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B5A43-4250-4C46-9144-5C163CF5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EAE7AB-E1F7-4BC3-B476-CD1B7E51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DD2E2-C208-4B43-A702-9B2E4E79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E9D667-F0FF-4798-BA2A-79BE529E1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B2BBCC-5964-4A34-B64C-482743BAF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78D8BF-F34A-4CB7-8060-D53FE118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1926B9-3CA5-4100-8150-F80751B2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E3BA2-0741-46F4-A554-CB2AE0CD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5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78E2-60BE-4F01-A6B5-EA89B2FE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9013E1-F850-42C5-9052-A4CF9BD2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4D3F5F-21C6-43FD-A003-EDE4DD73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1EAE0A-8827-4D0D-B346-EC1CD296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3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8A2CDC-60F0-4F06-94D9-88BDC860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126AEE-E4BF-471C-AD1C-7C45C690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BA54C-7353-493E-8D1D-0CC5881C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4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0E9-2488-4C2D-AE36-BBA05FAD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C4B45-BF23-443E-A15E-0359CB00B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76EFF-6C79-4CC9-A0C0-E55FC572D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39BC4-366C-46C9-9C4C-4E5612D4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93B76-E938-4A74-A04F-52E25625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60656-FBA6-4463-A247-ED57001A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8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B1671-0220-4675-9D19-EE7104BF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6A1F65-45AC-4419-B3B4-075D691CA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DEC25-5265-451A-819C-557B9FCAF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F3E27-3D35-48D4-BC94-2FF595D2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7F238-9444-43C4-92EA-1F9E0C5E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E32C1-5EA2-4A48-BC14-F48C503B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D95022-99F4-4E55-A6F3-58EFB642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5E40A-C774-436B-AAE0-A6101154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4397E-4588-4FEF-A0B6-3376784C8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6BBE-3DA7-439C-A0CF-88099FA51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A7EE8-D73B-4848-90E0-4BE9AA14C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7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80375CD-C5F3-B450-CB72-D09999E51728}"/>
              </a:ext>
            </a:extLst>
          </p:cNvPr>
          <p:cNvSpPr txBox="1"/>
          <p:nvPr/>
        </p:nvSpPr>
        <p:spPr>
          <a:xfrm>
            <a:off x="3467771" y="3111248"/>
            <a:ext cx="166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멀티센서키트</a:t>
            </a:r>
          </a:p>
        </p:txBody>
      </p:sp>
      <p:pic>
        <p:nvPicPr>
          <p:cNvPr id="40" name="_x234100872">
            <a:extLst>
              <a:ext uri="{FF2B5EF4-FFF2-40B4-BE49-F238E27FC236}">
                <a16:creationId xmlns:a16="http://schemas.microsoft.com/office/drawing/2014/main" id="{AF0163C7-F9C0-CFF5-B865-95489C228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7" b="12665"/>
          <a:stretch/>
        </p:blipFill>
        <p:spPr bwMode="auto">
          <a:xfrm>
            <a:off x="3005276" y="1788691"/>
            <a:ext cx="2279501" cy="128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_x234424376">
            <a:extLst>
              <a:ext uri="{FF2B5EF4-FFF2-40B4-BE49-F238E27FC236}">
                <a16:creationId xmlns:a16="http://schemas.microsoft.com/office/drawing/2014/main" id="{E3856B36-37E2-A5D8-77EB-2FC499481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936" b="9543"/>
          <a:stretch/>
        </p:blipFill>
        <p:spPr bwMode="auto">
          <a:xfrm>
            <a:off x="1034855" y="1548722"/>
            <a:ext cx="641254" cy="59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6994A78-9ACA-A077-797F-585C6623BCD0}"/>
              </a:ext>
            </a:extLst>
          </p:cNvPr>
          <p:cNvSpPr txBox="1"/>
          <p:nvPr/>
        </p:nvSpPr>
        <p:spPr>
          <a:xfrm>
            <a:off x="607475" y="2148508"/>
            <a:ext cx="159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    환경 센서</a:t>
            </a:r>
            <a:endParaRPr lang="en-US" altLang="ko-KR" sz="1200" b="1" dirty="0"/>
          </a:p>
          <a:p>
            <a:r>
              <a:rPr lang="en-US" altLang="ko-KR" sz="1200" b="1" dirty="0"/>
              <a:t>(</a:t>
            </a:r>
            <a:r>
              <a:rPr lang="ko-KR" altLang="en-US" sz="1200" b="1" dirty="0"/>
              <a:t>온도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습도</a:t>
            </a:r>
            <a:r>
              <a:rPr lang="en-US" altLang="ko-KR" sz="1200" b="1" dirty="0"/>
              <a:t>,CO2,</a:t>
            </a:r>
            <a:r>
              <a:rPr lang="ko-KR" altLang="en-US" sz="1200" b="1" dirty="0"/>
              <a:t>미세먼지</a:t>
            </a:r>
            <a:r>
              <a:rPr lang="en-US" altLang="ko-KR" sz="1200" b="1" dirty="0"/>
              <a:t>,VOC </a:t>
            </a:r>
            <a:r>
              <a:rPr lang="ko-KR" altLang="en-US" sz="1200" b="1" dirty="0"/>
              <a:t>등</a:t>
            </a:r>
            <a:r>
              <a:rPr lang="en-US" altLang="ko-KR" sz="1200" b="1" dirty="0"/>
              <a:t>)</a:t>
            </a:r>
          </a:p>
        </p:txBody>
      </p:sp>
      <p:pic>
        <p:nvPicPr>
          <p:cNvPr id="52" name="_x234427416">
            <a:extLst>
              <a:ext uri="{FF2B5EF4-FFF2-40B4-BE49-F238E27FC236}">
                <a16:creationId xmlns:a16="http://schemas.microsoft.com/office/drawing/2014/main" id="{0EE5E5B5-9AE1-033D-91A9-D7887BD53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6" t="12086" r="61340" b="56377"/>
          <a:stretch>
            <a:fillRect/>
          </a:stretch>
        </p:blipFill>
        <p:spPr bwMode="auto">
          <a:xfrm>
            <a:off x="1034119" y="2849605"/>
            <a:ext cx="641990" cy="55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3F86993-A835-A8B7-F3EE-5721938086EB}"/>
              </a:ext>
            </a:extLst>
          </p:cNvPr>
          <p:cNvSpPr txBox="1"/>
          <p:nvPr/>
        </p:nvSpPr>
        <p:spPr>
          <a:xfrm>
            <a:off x="523216" y="3394625"/>
            <a:ext cx="166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PT100 </a:t>
            </a:r>
            <a:r>
              <a:rPr lang="ko-KR" altLang="en-US" sz="1200" b="1" dirty="0"/>
              <a:t>온도 센서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6EB398B-D243-E9C6-25A3-E71697792C60}"/>
              </a:ext>
            </a:extLst>
          </p:cNvPr>
          <p:cNvGrpSpPr/>
          <p:nvPr/>
        </p:nvGrpSpPr>
        <p:grpSpPr>
          <a:xfrm>
            <a:off x="9457488" y="1601489"/>
            <a:ext cx="1239916" cy="992772"/>
            <a:chOff x="9744938" y="2378783"/>
            <a:chExt cx="1239916" cy="992772"/>
          </a:xfrm>
        </p:grpSpPr>
        <p:pic>
          <p:nvPicPr>
            <p:cNvPr id="17" name="그래픽 16" descr="데이터베이스 단색으로 채워진">
              <a:extLst>
                <a:ext uri="{FF2B5EF4-FFF2-40B4-BE49-F238E27FC236}">
                  <a16:creationId xmlns:a16="http://schemas.microsoft.com/office/drawing/2014/main" id="{FC8D110A-F53F-4A2B-883D-EAAD3D473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44938" y="2378783"/>
              <a:ext cx="914400" cy="914400"/>
            </a:xfrm>
            <a:prstGeom prst="rect">
              <a:avLst/>
            </a:prstGeom>
          </p:spPr>
        </p:pic>
        <p:pic>
          <p:nvPicPr>
            <p:cNvPr id="18" name="그래픽 17" descr="데이터베이스 윤곽선">
              <a:extLst>
                <a:ext uri="{FF2B5EF4-FFF2-40B4-BE49-F238E27FC236}">
                  <a16:creationId xmlns:a16="http://schemas.microsoft.com/office/drawing/2014/main" id="{8ABA7FF2-DB55-918D-E2AB-83ED20629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070454" y="2457155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1F5BF4-0B64-5699-33F2-55BB278DE039}"/>
              </a:ext>
            </a:extLst>
          </p:cNvPr>
          <p:cNvSpPr txBox="1"/>
          <p:nvPr/>
        </p:nvSpPr>
        <p:spPr>
          <a:xfrm>
            <a:off x="9230195" y="2477495"/>
            <a:ext cx="169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서버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71F5ED8-31A8-2278-A152-273353428D2B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>
            <a:off x="1676109" y="1848615"/>
            <a:ext cx="1329167" cy="58237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8318FE6-3047-C2C1-8FAD-52000960C38E}"/>
              </a:ext>
            </a:extLst>
          </p:cNvPr>
          <p:cNvCxnSpPr>
            <a:cxnSpLocks/>
            <a:stCxn id="52" idx="3"/>
            <a:endCxn id="40" idx="1"/>
          </p:cNvCxnSpPr>
          <p:nvPr/>
        </p:nvCxnSpPr>
        <p:spPr>
          <a:xfrm flipV="1">
            <a:off x="1676109" y="2430987"/>
            <a:ext cx="1329167" cy="698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642B76CE-5C4A-EC76-25D7-D1A566E148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4700" y="1863523"/>
            <a:ext cx="806534" cy="79187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2715EDC-AF13-05BD-BCA0-B0C39FE480EB}"/>
              </a:ext>
            </a:extLst>
          </p:cNvPr>
          <p:cNvSpPr txBox="1"/>
          <p:nvPr/>
        </p:nvSpPr>
        <p:spPr>
          <a:xfrm>
            <a:off x="6150938" y="2617207"/>
            <a:ext cx="177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공유기 </a:t>
            </a:r>
            <a:r>
              <a:rPr lang="en-US" altLang="ko-KR" sz="1400" b="1" dirty="0"/>
              <a:t>(Wi-fi)</a:t>
            </a:r>
            <a:endParaRPr lang="ko-KR" altLang="en-US" sz="1400" b="1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FF473441-9A12-C790-1FC7-6DE6E901337F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 flipV="1">
            <a:off x="5284777" y="2259458"/>
            <a:ext cx="1459923" cy="17152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E3A225-E899-2D80-8BDE-C5063DD79CC1}"/>
              </a:ext>
            </a:extLst>
          </p:cNvPr>
          <p:cNvSpPr txBox="1"/>
          <p:nvPr/>
        </p:nvSpPr>
        <p:spPr>
          <a:xfrm>
            <a:off x="5997157" y="1936293"/>
            <a:ext cx="8065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Wi-fi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CB0FCDE1-BFA6-02F8-5DD9-AF7F8143613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551234" y="2058689"/>
            <a:ext cx="2094821" cy="20076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A74E04-DAE3-0BF8-AA9F-32D9DC850868}"/>
              </a:ext>
            </a:extLst>
          </p:cNvPr>
          <p:cNvSpPr txBox="1"/>
          <p:nvPr/>
        </p:nvSpPr>
        <p:spPr>
          <a:xfrm>
            <a:off x="2305128" y="2069857"/>
            <a:ext cx="8065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accent1">
                    <a:lumMod val="75000"/>
                  </a:schemeClr>
                </a:solidFill>
              </a:rPr>
              <a:t>유선</a:t>
            </a:r>
          </a:p>
        </p:txBody>
      </p:sp>
    </p:spTree>
    <p:extLst>
      <p:ext uri="{BB962C8B-B14F-4D97-AF65-F5344CB8AC3E}">
        <p14:creationId xmlns:p14="http://schemas.microsoft.com/office/powerpoint/2010/main" val="164797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4859</TotalTime>
  <Words>26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고서하</dc:creator>
  <cp:lastModifiedBy>고서하</cp:lastModifiedBy>
  <cp:revision>84</cp:revision>
  <dcterms:created xsi:type="dcterms:W3CDTF">2021-11-19T05:55:55Z</dcterms:created>
  <dcterms:modified xsi:type="dcterms:W3CDTF">2024-11-21T06:55:31Z</dcterms:modified>
</cp:coreProperties>
</file>