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3BBB4-CB17-43B0-06AE-05651A15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81C6F-AD1A-D73E-276E-214417901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997B9-9E99-430E-9BC9-30AB906A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CBBC1-E85A-6BFF-D528-56A5B844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A6D5C-2BF6-C27A-BE63-1D82BAAB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2063-8AA7-90D4-32A2-BC12D7F9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6EDF6-9C6C-3005-310D-336624AB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B7F6A-6C55-D399-8D5C-19A1A47D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AEDDE-E71C-BBEB-66AA-705C4789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8A432-836B-18B0-7237-95E67CD3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4E0F6-BF5E-7DA5-D070-FF43A6BB7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AB64B-94BC-9A65-B037-8B773B98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300A4-F7E2-4B16-E272-A61E40E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C6838-E589-0208-0695-BC10F82C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A03DA-BB19-5603-2A9E-2F945074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1A1AE-E29B-59D9-00C3-8425F96B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9AD26-DDC4-2590-1C84-DC6CC8C0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D3D46-F416-A703-1F41-E7C3D0DF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2962B-D9D0-08AD-7CE8-422F3639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45648-53CE-8DC5-AFDB-197DB6AC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BB61-79F5-3DE4-70C2-1684C129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0B36A-9D91-5A92-A59D-1CB5B9AE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69012-0FAB-8CA2-D530-A390211D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D175-379D-1C30-FF61-8A0F4927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10767-DD5B-6A90-2CDA-4E2F41C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AC2B3-C4E9-DE9E-75EC-BC978D64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9503-A576-1245-99EE-AE5E7EE9E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033F6-7CC0-25CE-3B12-EDB2063D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6E9C5-A802-66D1-D4F1-46C57DB7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46BE-C972-FD5D-0AEE-D16F66D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087A4-9714-B3F5-8766-2D08A777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A9383-81E9-08EE-E4AE-ACC5A2C6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04997-BD20-B306-51A4-F3C9AC87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5DD48-E212-9488-6548-21A990F2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37939-EA54-8880-FD16-6A8D47CFE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276FF-14DB-57DB-E33E-F361D8535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06AB4B-6AD8-D8B1-EEB0-0C16B2B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760D6-0D98-F22D-EC11-0CE54289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66503-B616-FF2E-A275-69D1427D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AFF5-5AAB-59C4-FB87-DC57538C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E7E09-868E-3385-F224-A62772FB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6D6A09-BEBC-A6B8-2DE0-6AEB5641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90E60-2246-CF62-0896-A2B682A1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6F836-ABEE-7827-3F91-E11091E4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D0E4CC-403D-5C34-F5F3-F3CBC43B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2BBF7-0C2C-FDFF-75B1-A6C1413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E126-B4A2-644E-1D28-6919A06C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8146B-1A1C-2778-11BD-953547F8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96B35-BE3E-B5FE-E235-E8B4C4C0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375DC-6380-932C-91E9-3A1BF3D9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C4F42-8276-3F2E-211C-F2329C28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645F3-E6C0-30FF-6248-F79075E0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60D11-1842-FDAB-7854-DC3FDBDD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19BF1-9A83-27F4-902A-F9ECE9CB3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B8B315-4B44-62A1-14EB-D1633AEF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9D853-79D2-17E8-EF16-24D93D05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C57F1-8B14-AA8F-C55D-5B60E8E0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C1CF1-5268-33F5-D5AB-87D6A9D2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67751-CE87-3F72-DE24-0056AA73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9FBE9-A6C5-F723-C27F-FCD0866A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9480E-645C-110A-2D25-2A1A4725E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932E6-8D46-4F3D-8B89-97358DC69A8A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1C921-E7A7-630B-B660-B065DE16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E727-A28D-F267-B5E8-92416D0A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F2CB3-F583-417C-87A5-F2017998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5F6B2C-C818-DD3F-A2B5-D57842F18D68}"/>
              </a:ext>
            </a:extLst>
          </p:cNvPr>
          <p:cNvSpPr/>
          <p:nvPr/>
        </p:nvSpPr>
        <p:spPr>
          <a:xfrm>
            <a:off x="1266792" y="1256045"/>
            <a:ext cx="1748265" cy="984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온도 센서 및 센서 모듈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715F83-E76D-045B-C583-E9D7FE86016F}"/>
              </a:ext>
            </a:extLst>
          </p:cNvPr>
          <p:cNvSpPr/>
          <p:nvPr/>
        </p:nvSpPr>
        <p:spPr>
          <a:xfrm>
            <a:off x="1266792" y="3217149"/>
            <a:ext cx="1748265" cy="984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온도 센서 및 센서 모듈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93D9FF-6573-20E9-C0C8-CEBC5AE023FA}"/>
              </a:ext>
            </a:extLst>
          </p:cNvPr>
          <p:cNvSpPr/>
          <p:nvPr/>
        </p:nvSpPr>
        <p:spPr>
          <a:xfrm>
            <a:off x="3749709" y="1256045"/>
            <a:ext cx="1748265" cy="984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아두이노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(Uno R4 Wifi)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7B1C9-D3AD-ECC1-EF88-7BF60EEF5805}"/>
              </a:ext>
            </a:extLst>
          </p:cNvPr>
          <p:cNvSpPr/>
          <p:nvPr/>
        </p:nvSpPr>
        <p:spPr>
          <a:xfrm>
            <a:off x="3749709" y="3217149"/>
            <a:ext cx="1748265" cy="984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아두이노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(Uno R4 Wifi)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D2AAA6-94C1-D22A-BFAA-D6A6A023D98C}"/>
              </a:ext>
            </a:extLst>
          </p:cNvPr>
          <p:cNvSpPr/>
          <p:nvPr/>
        </p:nvSpPr>
        <p:spPr>
          <a:xfrm>
            <a:off x="6844603" y="2342942"/>
            <a:ext cx="1748265" cy="984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BA095B8-ECFE-E442-06E7-2536992B521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497974" y="1748414"/>
            <a:ext cx="1346629" cy="1086897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3A20C20-D6C4-9DE8-8F57-1338AA6E41C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497974" y="2835311"/>
            <a:ext cx="1346629" cy="874207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2FC4BE-AB99-4DC1-2E2D-410C372F00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15057" y="1748414"/>
            <a:ext cx="7346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D12167-FF66-16D4-265C-F3A4A770B21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15057" y="3709518"/>
            <a:ext cx="7346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B9E683-7B8B-E54E-E4F6-C7FDA37CE285}"/>
              </a:ext>
            </a:extLst>
          </p:cNvPr>
          <p:cNvSpPr txBox="1"/>
          <p:nvPr/>
        </p:nvSpPr>
        <p:spPr>
          <a:xfrm>
            <a:off x="5631977" y="3737542"/>
            <a:ext cx="2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Wi-fi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무선 전송</a:t>
            </a:r>
          </a:p>
        </p:txBody>
      </p:sp>
    </p:spTree>
    <p:extLst>
      <p:ext uri="{BB962C8B-B14F-4D97-AF65-F5344CB8AC3E}">
        <p14:creationId xmlns:p14="http://schemas.microsoft.com/office/powerpoint/2010/main" val="152764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고서하</dc:creator>
  <cp:lastModifiedBy>고서하</cp:lastModifiedBy>
  <cp:revision>1</cp:revision>
  <dcterms:created xsi:type="dcterms:W3CDTF">2024-11-16T15:17:14Z</dcterms:created>
  <dcterms:modified xsi:type="dcterms:W3CDTF">2024-11-16T15:38:59Z</dcterms:modified>
</cp:coreProperties>
</file>