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61" r:id="rId6"/>
    <p:sldId id="264" r:id="rId7"/>
    <p:sldId id="262" r:id="rId8"/>
    <p:sldId id="266" r:id="rId9"/>
    <p:sldId id="268" r:id="rId10"/>
    <p:sldId id="269" r:id="rId11"/>
    <p:sldId id="271" r:id="rId12"/>
    <p:sldId id="258" r:id="rId13"/>
    <p:sldId id="25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2" y="-14486"/>
            <a:ext cx="4123536" cy="351958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45" y="840332"/>
            <a:ext cx="5490956" cy="268446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36118" y="224287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その他ツール</a:t>
            </a:r>
            <a:endParaRPr kumimoji="1" lang="ja-JP" altLang="en-US" sz="4000" b="1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40156" y="1360741"/>
            <a:ext cx="421186" cy="400072"/>
            <a:chOff x="4463716" y="2702349"/>
            <a:chExt cx="421105" cy="425862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8" name="直線コネクタ 7"/>
            <p:cNvCxnSpPr>
              <a:stCxn id="13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線コネクタ 8"/>
            <p:cNvCxnSpPr>
              <a:stCxn id="14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" name="テキスト ボックス 14"/>
          <p:cNvSpPr txBox="1"/>
          <p:nvPr/>
        </p:nvSpPr>
        <p:spPr>
          <a:xfrm>
            <a:off x="1527852" y="1268390"/>
            <a:ext cx="146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GitHu</a:t>
            </a:r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50749" y="2003375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データの保存とアイディア共有に使用。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50749" y="3448420"/>
            <a:ext cx="823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かんば</a:t>
            </a:r>
            <a:r>
              <a:rPr kumimoji="1" lang="ja-JP" altLang="en-US" sz="2400" dirty="0"/>
              <a:t>ん</a:t>
            </a:r>
            <a:r>
              <a:rPr kumimoji="1" lang="ja-JP" altLang="en-US" sz="2400" dirty="0" smtClean="0"/>
              <a:t>管理をするため、無料タスク管理ツールを使用。</a:t>
            </a:r>
            <a:endParaRPr kumimoji="1" lang="ja-JP" altLang="en-US" sz="2400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640157" y="2799953"/>
            <a:ext cx="421186" cy="400072"/>
            <a:chOff x="4463716" y="2702349"/>
            <a:chExt cx="421105" cy="425862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50" name="正方形/長方形 49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48" name="直線コネクタ 47"/>
            <p:cNvCxnSpPr>
              <a:stCxn id="53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" name="直線コネクタ 48"/>
            <p:cNvCxnSpPr>
              <a:stCxn id="54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6" name="テキスト ボックス 45"/>
          <p:cNvSpPr txBox="1"/>
          <p:nvPr/>
        </p:nvSpPr>
        <p:spPr>
          <a:xfrm>
            <a:off x="1527854" y="2707602"/>
            <a:ext cx="106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Trell</a:t>
            </a:r>
            <a:r>
              <a:rPr kumimoji="1" lang="en-US" altLang="ja-JP" sz="3200" dirty="0"/>
              <a:t>o</a:t>
            </a:r>
            <a:endParaRPr kumimoji="1" lang="ja-JP" altLang="en-US" sz="3200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640158" y="4342907"/>
            <a:ext cx="421186" cy="400072"/>
            <a:chOff x="4463716" y="2702349"/>
            <a:chExt cx="421105" cy="425862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9" name="直線コネクタ 58"/>
            <p:cNvCxnSpPr>
              <a:stCxn id="64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0" name="直線コネクタ 59"/>
            <p:cNvCxnSpPr>
              <a:stCxn id="65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7" name="テキスト ボックス 56"/>
          <p:cNvSpPr txBox="1"/>
          <p:nvPr/>
        </p:nvSpPr>
        <p:spPr>
          <a:xfrm>
            <a:off x="1527855" y="4250556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Slac</a:t>
            </a:r>
            <a:r>
              <a:rPr kumimoji="1" lang="en-US" altLang="ja-JP" sz="3200"/>
              <a:t>k</a:t>
            </a:r>
            <a:endParaRPr kumimoji="1" lang="ja-JP" altLang="en-US" sz="3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0749" y="5085071"/>
            <a:ext cx="10347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共通の連絡手段がなかった</a:t>
            </a:r>
            <a:r>
              <a:rPr kumimoji="1" lang="ja-JP" altLang="en-US" sz="2400" dirty="0"/>
              <a:t>ため</a:t>
            </a:r>
            <a:r>
              <a:rPr kumimoji="1" lang="ja-JP" altLang="en-US" sz="2400" dirty="0" smtClean="0"/>
              <a:t>、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　　　　　　　　チームコミュニケーションツールを使用。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96" y="3773194"/>
            <a:ext cx="2780302" cy="27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7606" y="3012957"/>
            <a:ext cx="7936788" cy="83208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4800" dirty="0" smtClean="0"/>
              <a:t>一人一人担当したところ・感想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0276429" y="329886"/>
            <a:ext cx="1078606" cy="774590"/>
            <a:chOff x="1341374" y="3839773"/>
            <a:chExt cx="1078606" cy="774590"/>
          </a:xfrm>
        </p:grpSpPr>
        <p:sp>
          <p:nvSpPr>
            <p:cNvPr id="20" name="正方形/長方形 19"/>
            <p:cNvSpPr/>
            <p:nvPr/>
          </p:nvSpPr>
          <p:spPr>
            <a:xfrm>
              <a:off x="2318794" y="4205802"/>
              <a:ext cx="101186" cy="10059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195720" y="4256102"/>
              <a:ext cx="152400" cy="20525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064516" y="4326853"/>
              <a:ext cx="207404" cy="2385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814721" y="4345676"/>
              <a:ext cx="304800" cy="2686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662321" y="4296699"/>
              <a:ext cx="304800" cy="2686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509920" y="4144299"/>
              <a:ext cx="327139" cy="2686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1341374" y="3839773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4553" cy="70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弧 30"/>
              <p:cNvSpPr/>
              <p:nvPr/>
            </p:nvSpPr>
            <p:spPr>
              <a:xfrm rot="16200000">
                <a:off x="4661202" y="2813546"/>
                <a:ext cx="241699" cy="7328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弧 31"/>
              <p:cNvSpPr/>
              <p:nvPr/>
            </p:nvSpPr>
            <p:spPr>
              <a:xfrm>
                <a:off x="4518089" y="2730465"/>
                <a:ext cx="73280" cy="242893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26018" y="1466493"/>
            <a:ext cx="2175540" cy="1082000"/>
            <a:chOff x="1126018" y="1466493"/>
            <a:chExt cx="2175540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529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野地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亮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797505" cy="1082000"/>
            <a:chOff x="1126018" y="3962869"/>
            <a:chExt cx="2797505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小島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政洋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186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メインプログラマー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335211" y="1606596"/>
            <a:ext cx="235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・ステージデザイン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・オブジェクト作成</a:t>
            </a:r>
            <a:endParaRPr kumimoji="1" lang="ja-JP" altLang="en-US" sz="2000" b="1" dirty="0"/>
          </a:p>
          <a:p>
            <a:r>
              <a:rPr kumimoji="1" lang="ja-JP" altLang="en-US" sz="2000" b="1" dirty="0" smtClean="0"/>
              <a:t>・パズル作成　　　等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35211" y="4038249"/>
            <a:ext cx="2121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・スクリプト調整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・シーン切替　　等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126018" y="1466493"/>
            <a:ext cx="5479328" cy="1082000"/>
            <a:chOff x="1126018" y="1466493"/>
            <a:chExt cx="5479328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宮崎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民易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868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624381" cy="1082000"/>
            <a:chOff x="1126018" y="3962869"/>
            <a:chExt cx="262438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渡辺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一行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013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メインデザイナー</a:t>
              </a:r>
              <a:endParaRPr kumimoji="1" lang="ja-JP" altLang="en-US" sz="2000" b="1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30276" y="2056050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・エネミー動作作成　　等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0276" y="4257996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OP</a:t>
            </a:r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ED</a:t>
            </a:r>
            <a:r>
              <a:rPr kumimoji="1" lang="ja-JP" altLang="en-US" sz="2000" b="1" dirty="0" smtClean="0"/>
              <a:t>アニメーション作成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・ロボット作成　　　　等</a:t>
            </a:r>
            <a:endParaRPr kumimoji="1" lang="ja-JP" altLang="en-US" sz="20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9445">
            <a:off x="10511291" y="2546386"/>
            <a:ext cx="3528723" cy="42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26018" y="1466493"/>
            <a:ext cx="5306204" cy="1082000"/>
            <a:chOff x="1126018" y="1466493"/>
            <a:chExt cx="5306204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高居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奈穂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695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デザイナー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126018" y="3962869"/>
            <a:ext cx="2832771" cy="1082000"/>
            <a:chOff x="1126018" y="3962869"/>
            <a:chExt cx="283277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櫻</a:t>
              </a:r>
              <a:r>
                <a:rPr kumimoji="1" lang="ja-JP" altLang="en-US" sz="3200" dirty="0" smtClean="0"/>
                <a:t>畑 友里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0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222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プロダクトオーナー</a:t>
              </a:r>
              <a:endParaRPr kumimoji="1" lang="ja-JP" altLang="en-US" sz="2000" b="1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24708" y="423295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・発表資料作成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・音源調達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・雑用　　　　等</a:t>
            </a:r>
            <a:endParaRPr kumimoji="1" lang="en-US" altLang="ja-JP" sz="2000" b="1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24708" y="1902162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・オブジェクト作成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・スクリプト資料検索　等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9" y="1695637"/>
            <a:ext cx="3017782" cy="33287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96709" y="2575159"/>
            <a:ext cx="5115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おしまい</a:t>
            </a:r>
            <a:endParaRPr kumimoji="1" lang="ja-JP" altLang="en-US" sz="9600" b="1" dirty="0">
              <a:blipFill>
                <a:blip r:embed="rId3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96434" y="4260869"/>
            <a:ext cx="6199133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ご視聴ありがとうございました。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5914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ふまえ</a:t>
            </a:r>
            <a:r>
              <a:rPr kumimoji="1" lang="ja-JP" altLang="en-US" sz="4000" dirty="0"/>
              <a:t>て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82159" y="1551004"/>
            <a:ext cx="70182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July</a:t>
            </a:r>
            <a:r>
              <a:rPr kumimoji="1" lang="ja-JP" altLang="en-US" sz="2800" dirty="0" smtClean="0"/>
              <a:t>飯田橋校の卒業制作で作成されたゲーム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経緯は、</a:t>
            </a:r>
            <a:endParaRPr kumimoji="1"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2156" y="2785952"/>
            <a:ext cx="5490606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en-US" altLang="ja-JP" sz="3600" dirty="0" smtClean="0"/>
              <a:t>RPG</a:t>
            </a:r>
            <a:r>
              <a:rPr kumimoji="1" lang="ja-JP" altLang="en-US" sz="3600" dirty="0" smtClean="0"/>
              <a:t>と</a:t>
            </a:r>
            <a:r>
              <a:rPr kumimoji="1" lang="en-US" altLang="ja-JP" sz="3600" dirty="0" smtClean="0"/>
              <a:t>FPS</a:t>
            </a:r>
            <a:r>
              <a:rPr kumimoji="1" lang="ja-JP" altLang="en-US" sz="3600" dirty="0" smtClean="0"/>
              <a:t>掛け合わせよう！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920" y="2786012"/>
            <a:ext cx="6385123" cy="64742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3600" dirty="0" smtClean="0"/>
              <a:t>やっぱロボットを脱出させよう！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5890" y="2816729"/>
            <a:ext cx="8279831" cy="585866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200" dirty="0" smtClean="0"/>
              <a:t>ロボットだったらターゲットは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代前半女性かな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6979" y="2785952"/>
            <a:ext cx="6840334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裏設定に</a:t>
            </a:r>
            <a:r>
              <a:rPr kumimoji="1" lang="ja-JP" altLang="en-US" sz="3600" dirty="0" smtClean="0"/>
              <a:t>子供入れて泣かせよう！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2159" y="3608172"/>
            <a:ext cx="8627683" cy="267874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となり、ロボット脱出ゲームになりました。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具体的には、子供の幽霊が入ったロボットを誘導して、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謎を解いて外に出してあげようというゲームです。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画面やゲーム内容的にブラウザゲームで作っていたが、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スマホ版に置き換えようとしている・・・？</a:t>
            </a:r>
            <a:endParaRPr kumimoji="1" lang="en-US" altLang="ja-JP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126018" y="1201450"/>
            <a:ext cx="388809" cy="400072"/>
            <a:chOff x="4463716" y="2702349"/>
            <a:chExt cx="421105" cy="425862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19" name="直線コネクタ 18"/>
            <p:cNvCxnSpPr>
              <a:stCxn id="25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直線コネクタ 19"/>
            <p:cNvCxnSpPr>
              <a:stCxn id="26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6" name="テキスト ボックス 15"/>
          <p:cNvSpPr txBox="1"/>
          <p:nvPr/>
        </p:nvSpPr>
        <p:spPr>
          <a:xfrm>
            <a:off x="1187749" y="1698675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亮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36706" y="1271482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29962" y="3254146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政洋</a:t>
            </a:r>
            <a:endParaRPr kumimoji="1" lang="ja-JP" altLang="en-US" sz="32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26018" y="2756921"/>
            <a:ext cx="388809" cy="400072"/>
            <a:chOff x="4463716" y="2702349"/>
            <a:chExt cx="421105" cy="425862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3" name="直線コネクタ 32"/>
            <p:cNvCxnSpPr>
              <a:stCxn id="38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直線コネクタ 33"/>
            <p:cNvCxnSpPr>
              <a:stCxn id="39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0" name="テキスト ボックス 29"/>
          <p:cNvSpPr txBox="1"/>
          <p:nvPr/>
        </p:nvSpPr>
        <p:spPr>
          <a:xfrm>
            <a:off x="1736706" y="2826953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1126018" y="4382424"/>
            <a:ext cx="388809" cy="400072"/>
            <a:chOff x="4463716" y="2702349"/>
            <a:chExt cx="421105" cy="425862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47" name="正方形/長方形 4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45" name="直線コネクタ 44"/>
            <p:cNvCxnSpPr>
              <a:stCxn id="5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直線コネクタ 45"/>
            <p:cNvCxnSpPr>
              <a:stCxn id="5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2" name="テキスト ボックス 41"/>
          <p:cNvSpPr txBox="1"/>
          <p:nvPr/>
        </p:nvSpPr>
        <p:spPr>
          <a:xfrm>
            <a:off x="1187749" y="487964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民易</a:t>
            </a:r>
            <a:endParaRPr kumimoji="1"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36706" y="4452456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6573078" y="1201450"/>
            <a:ext cx="388809" cy="400072"/>
            <a:chOff x="4463716" y="2702349"/>
            <a:chExt cx="421105" cy="42586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59" name="正方形/長方形 5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7" name="直線コネクタ 56"/>
            <p:cNvCxnSpPr>
              <a:stCxn id="6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直線コネクタ 57"/>
            <p:cNvCxnSpPr>
              <a:stCxn id="6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4" name="テキスト ボックス 53"/>
          <p:cNvSpPr txBox="1"/>
          <p:nvPr/>
        </p:nvSpPr>
        <p:spPr>
          <a:xfrm>
            <a:off x="6634809" y="1698675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奈穂</a:t>
            </a:r>
            <a:endParaRPr kumimoji="1" lang="ja-JP" altLang="en-US" sz="3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83766" y="1271482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677022" y="3254146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一行</a:t>
            </a:r>
            <a:endParaRPr kumimoji="1" lang="ja-JP" altLang="en-US" sz="3200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6573078" y="2756921"/>
            <a:ext cx="388809" cy="400072"/>
            <a:chOff x="4463716" y="2702349"/>
            <a:chExt cx="421105" cy="425862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69" name="直線コネクタ 68"/>
            <p:cNvCxnSpPr>
              <a:stCxn id="74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0" name="直線コネクタ 69"/>
            <p:cNvCxnSpPr>
              <a:stCxn id="75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67" name="テキスト ボックス 66"/>
          <p:cNvSpPr txBox="1"/>
          <p:nvPr/>
        </p:nvSpPr>
        <p:spPr>
          <a:xfrm>
            <a:off x="7183766" y="2826953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</a:t>
            </a:r>
            <a:endParaRPr kumimoji="1" lang="ja-JP" altLang="en-US" sz="20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677022" y="487964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</a:t>
            </a:r>
            <a:r>
              <a:rPr kumimoji="1" lang="ja-JP" altLang="en-US" sz="3200" dirty="0" smtClean="0"/>
              <a:t>畑 友里</a:t>
            </a:r>
            <a:endParaRPr kumimoji="1" lang="ja-JP" altLang="en-US" sz="3200" dirty="0"/>
          </a:p>
        </p:txBody>
      </p:sp>
      <p:grpSp>
        <p:nvGrpSpPr>
          <p:cNvPr id="78" name="グループ化 77"/>
          <p:cNvGrpSpPr/>
          <p:nvPr/>
        </p:nvGrpSpPr>
        <p:grpSpPr>
          <a:xfrm>
            <a:off x="6573078" y="4382424"/>
            <a:ext cx="388809" cy="400072"/>
            <a:chOff x="4463716" y="2702349"/>
            <a:chExt cx="421105" cy="425862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83" name="正方形/長方形 82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81" name="直線コネクタ 80"/>
            <p:cNvCxnSpPr>
              <a:stCxn id="86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" name="直線コネクタ 81"/>
            <p:cNvCxnSpPr>
              <a:stCxn id="87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79" name="テキスト ボックス 78"/>
          <p:cNvSpPr txBox="1"/>
          <p:nvPr/>
        </p:nvSpPr>
        <p:spPr>
          <a:xfrm>
            <a:off x="7183766" y="4452456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83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95" y="1704796"/>
            <a:ext cx="6510045" cy="65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246787" y="1271426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1836996" y="1264413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ジャンル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 smtClean="0"/>
              <a:t>脱出ゲーム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800" b="1" dirty="0" smtClean="0"/>
              <a:t>ロボットを脱出させるゲーム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246787" y="2584822"/>
            <a:ext cx="388809" cy="400072"/>
            <a:chOff x="4463716" y="2702349"/>
            <a:chExt cx="421105" cy="42586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15" name="直線コネクタ 14"/>
            <p:cNvCxnSpPr>
              <a:stCxn id="2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直線コネクタ 15"/>
            <p:cNvCxnSpPr>
              <a:stCxn id="2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2" name="テキスト ボックス 21"/>
          <p:cNvSpPr txBox="1"/>
          <p:nvPr/>
        </p:nvSpPr>
        <p:spPr>
          <a:xfrm>
            <a:off x="1836996" y="2577809"/>
            <a:ext cx="2563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プラット</a:t>
            </a:r>
            <a:r>
              <a:rPr kumimoji="1" lang="ja-JP" altLang="en-US" sz="2800" dirty="0"/>
              <a:t>フォーム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PC</a:t>
            </a: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Android</a:t>
            </a:r>
            <a:endParaRPr kumimoji="1" lang="ja-JP" altLang="en-US" sz="24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194343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6612359" y="2491197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9034"/>
            <a:ext cx="8501592" cy="463033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549196" y="125814"/>
            <a:ext cx="709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実際に操作しながら説明させていただきます。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2" y="656705"/>
            <a:ext cx="3192642" cy="345869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63262" y="4857452"/>
            <a:ext cx="66287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デイリースクラムで報告しあいスプリントで週の作成成果を発表し、現状を確認。またスプリントに向けてかんば</a:t>
            </a:r>
            <a:r>
              <a:rPr kumimoji="1" lang="ja-JP" altLang="en-US" sz="2800" dirty="0"/>
              <a:t>ん</a:t>
            </a:r>
            <a:r>
              <a:rPr kumimoji="1" lang="ja-JP" altLang="en-US" sz="2800" dirty="0" smtClean="0"/>
              <a:t>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92404" y="11005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Unity3D</a:t>
            </a:r>
            <a:r>
              <a:rPr kumimoji="1" lang="ja-JP" altLang="en-US" sz="3200" dirty="0"/>
              <a:t>　</a:t>
            </a:r>
            <a:r>
              <a:rPr kumimoji="1" lang="ja-JP" altLang="en-US" sz="2800" dirty="0"/>
              <a:t>開発言語 </a:t>
            </a:r>
            <a:r>
              <a:rPr kumimoji="1" lang="en-US" altLang="ja-JP" sz="3600" dirty="0"/>
              <a:t>C</a:t>
            </a:r>
            <a:r>
              <a:rPr kumimoji="1" lang="en-US" altLang="ja-JP" sz="3600" dirty="0" smtClean="0"/>
              <a:t>#</a:t>
            </a:r>
            <a:endParaRPr kumimoji="1" lang="ja-JP" altLang="en-US" sz="36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618970" y="1223702"/>
            <a:ext cx="388809" cy="400072"/>
            <a:chOff x="4463716" y="2702349"/>
            <a:chExt cx="421105" cy="425862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8" name="直線コネクタ 7"/>
            <p:cNvCxnSpPr>
              <a:stCxn id="13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線コネクタ 8"/>
            <p:cNvCxnSpPr>
              <a:stCxn id="14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" name="テキスト ボックス 14"/>
          <p:cNvSpPr txBox="1"/>
          <p:nvPr/>
        </p:nvSpPr>
        <p:spPr>
          <a:xfrm>
            <a:off x="2438428" y="1131351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ゲーム開発</a:t>
            </a:r>
            <a:endParaRPr kumimoji="1" lang="ja-JP" altLang="en-US" sz="3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404" y="244614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Blender</a:t>
            </a:r>
            <a:endParaRPr kumimoji="1" lang="ja-JP" altLang="en-US" sz="36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618970" y="2569274"/>
            <a:ext cx="388809" cy="400072"/>
            <a:chOff x="4463716" y="2702349"/>
            <a:chExt cx="421105" cy="42586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2" name="直線コネクタ 21"/>
            <p:cNvCxnSpPr>
              <a:stCxn id="27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直線コネクタ 22"/>
            <p:cNvCxnSpPr>
              <a:stCxn id="28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0" name="テキスト ボックス 19"/>
          <p:cNvSpPr txBox="1"/>
          <p:nvPr/>
        </p:nvSpPr>
        <p:spPr>
          <a:xfrm>
            <a:off x="2438428" y="2476923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ロボット作成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492404" y="4375114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フリー素材フル活用</a:t>
            </a:r>
            <a:endParaRPr kumimoji="1" lang="ja-JP" altLang="en-US" sz="3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1618970" y="4498242"/>
            <a:ext cx="388809" cy="400072"/>
            <a:chOff x="4463716" y="2702349"/>
            <a:chExt cx="421105" cy="425862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5" name="直線コネクタ 34"/>
            <p:cNvCxnSpPr>
              <a:stCxn id="4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直線コネクタ 35"/>
            <p:cNvCxnSpPr>
              <a:stCxn id="4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テキスト ボックス 32"/>
          <p:cNvSpPr txBox="1"/>
          <p:nvPr/>
        </p:nvSpPr>
        <p:spPr>
          <a:xfrm>
            <a:off x="2438428" y="440589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音源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07779" y="186853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7779" y="3177181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92404" y="5457455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AssetStore</a:t>
            </a:r>
            <a:r>
              <a:rPr kumimoji="1" lang="ja-JP" altLang="en-US" sz="3200" dirty="0" smtClean="0"/>
              <a:t>フル活用</a:t>
            </a:r>
            <a:endParaRPr kumimoji="1" lang="ja-JP" altLang="en-US" sz="3200" dirty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1618970" y="5580583"/>
            <a:ext cx="388809" cy="400072"/>
            <a:chOff x="4463716" y="2702349"/>
            <a:chExt cx="421105" cy="425862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51" name="正方形/長方形 50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49" name="直線コネクタ 48"/>
            <p:cNvCxnSpPr>
              <a:stCxn id="54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直線コネクタ 49"/>
            <p:cNvCxnSpPr>
              <a:stCxn id="55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7" name="テキスト ボックス 46"/>
          <p:cNvSpPr txBox="1"/>
          <p:nvPr/>
        </p:nvSpPr>
        <p:spPr>
          <a:xfrm>
            <a:off x="2438428" y="5488232"/>
            <a:ext cx="2779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ゲーム内</a:t>
            </a:r>
            <a:r>
              <a:rPr kumimoji="1" lang="en-US" altLang="ja-JP" sz="3200" dirty="0" smtClean="0"/>
              <a:t>object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1153</TotalTime>
  <Words>492</Words>
  <Application>Microsoft Office PowerPoint</Application>
  <PresentationFormat>ワイド画面</PresentationFormat>
  <Paragraphs>122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87</cp:revision>
  <dcterms:created xsi:type="dcterms:W3CDTF">2015-10-30T02:39:45Z</dcterms:created>
  <dcterms:modified xsi:type="dcterms:W3CDTF">2015-11-17T02:34:01Z</dcterms:modified>
</cp:coreProperties>
</file>