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7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64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7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4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57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55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18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2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0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6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ED59-041D-4854-9794-01A302C6670C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78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577776" y="1713471"/>
            <a:ext cx="9036448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ja-JP" altLang="en-US" sz="6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ロボットを脱出させるゲーム</a:t>
            </a:r>
            <a:endParaRPr kumimoji="1" lang="ja-JP" altLang="en-US" sz="6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41183" y="4547286"/>
            <a:ext cx="310963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kumimoji="1" lang="en-US" altLang="ja-JP" sz="4000" dirty="0" smtClean="0">
                <a:solidFill>
                  <a:srgbClr val="FF66FF"/>
                </a:solidFill>
                <a:effectLst/>
              </a:rPr>
              <a:t>team-SAKURA</a:t>
            </a:r>
            <a:endParaRPr kumimoji="1" lang="ja-JP" altLang="en-US" sz="4000" dirty="0">
              <a:solidFill>
                <a:srgbClr val="FF66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64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437120" y="822960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メンバー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6238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miyazaki.motoi</dc:creator>
  <cp:lastModifiedBy>miyazaki.motoi</cp:lastModifiedBy>
  <cp:revision>3</cp:revision>
  <dcterms:created xsi:type="dcterms:W3CDTF">2015-10-21T01:43:44Z</dcterms:created>
  <dcterms:modified xsi:type="dcterms:W3CDTF">2015-10-21T02:26:04Z</dcterms:modified>
</cp:coreProperties>
</file>