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3407604" y="1589650"/>
            <a:ext cx="53767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b="1" dirty="0" smtClean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ゲームタイトル</a:t>
            </a:r>
            <a:endParaRPr kumimoji="1" lang="ja-JP" altLang="en-US" sz="66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33023" y="5124061"/>
            <a:ext cx="3196837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defTabSz="914400"/>
            <a:r>
              <a:rPr kumimoji="1" lang="en-US" altLang="ja-JP" sz="4000" b="1" dirty="0" smtClean="0">
                <a:solidFill>
                  <a:srgbClr val="FF66FF"/>
                </a:solidFill>
                <a:latin typeface="Calibri" panose="020F0502020204030204"/>
              </a:rPr>
              <a:t>team-SAKURA</a:t>
            </a:r>
            <a:endParaRPr kumimoji="1" lang="ja-JP" altLang="en-US" sz="4000" b="1" dirty="0">
              <a:solidFill>
                <a:srgbClr val="FF66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700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822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TM04033919[[fn=回路]]</Template>
  <TotalTime>4</TotalTime>
  <Words>2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Trebuchet MS</vt:lpstr>
      <vt:lpstr>Tw Cen MT</vt:lpstr>
      <vt:lpstr>回路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sakurahata.yuri</dc:creator>
  <cp:lastModifiedBy>sakurahata.yuri</cp:lastModifiedBy>
  <cp:revision>2</cp:revision>
  <dcterms:created xsi:type="dcterms:W3CDTF">2015-10-30T02:39:45Z</dcterms:created>
  <dcterms:modified xsi:type="dcterms:W3CDTF">2015-10-30T02:43:47Z</dcterms:modified>
</cp:coreProperties>
</file>