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7" autoAdjust="0"/>
    <p:restoredTop sz="94660"/>
  </p:normalViewPr>
  <p:slideViewPr>
    <p:cSldViewPr snapToGrid="0">
      <p:cViewPr>
        <p:scale>
          <a:sx n="50" d="100"/>
          <a:sy n="50" d="100"/>
        </p:scale>
        <p:origin x="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64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5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55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1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0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62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ED59-041D-4854-9794-01A302C6670C}" type="datetimeFigureOut">
              <a:rPr kumimoji="1" lang="ja-JP" altLang="en-US" smtClean="0"/>
              <a:t>2015/11/5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F947-506B-4D63-AA57-D6A80B6318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77776" y="1713471"/>
            <a:ext cx="903644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ja-JP" altLang="en-US" sz="6000" dirty="0" smtClean="0">
                <a:solidFill>
                  <a:schemeClr val="bg1">
                    <a:lumMod val="65000"/>
                  </a:schemeClr>
                </a:solidFill>
                <a:effectLst/>
              </a:rPr>
              <a:t>ロボットを脱出させるゲーム</a:t>
            </a:r>
            <a:endParaRPr kumimoji="1" lang="ja-JP" altLang="en-US" sz="600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1183" y="4547286"/>
            <a:ext cx="310963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kumimoji="1" lang="en-US" altLang="ja-JP" sz="4000" dirty="0" smtClean="0">
                <a:solidFill>
                  <a:srgbClr val="FF66FF"/>
                </a:solidFill>
                <a:effectLst/>
              </a:rPr>
              <a:t>team-SAKURA</a:t>
            </a:r>
            <a:endParaRPr kumimoji="1" lang="ja-JP" altLang="en-US" sz="4000" dirty="0">
              <a:solidFill>
                <a:srgbClr val="FF66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6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70422" y="1913021"/>
            <a:ext cx="4896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ゲームルール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ロボットは最短ルートでゴールに移動する。</a:t>
            </a:r>
            <a:endParaRPr lang="en-US" altLang="ja-JP" sz="1200" dirty="0" smtClean="0"/>
          </a:p>
          <a:p>
            <a:r>
              <a:rPr lang="ja-JP" altLang="en-US" sz="1200" dirty="0" smtClean="0"/>
              <a:t>各場所に散らばっているアイテムと鍵がないとゴールには行けない。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物を落とし、誘導してアイテムに導く。</a:t>
            </a:r>
            <a:endParaRPr lang="en-US" altLang="ja-JP" sz="1200" dirty="0" smtClean="0"/>
          </a:p>
          <a:p>
            <a:r>
              <a:rPr kumimoji="1" lang="ja-JP" altLang="en-US" sz="1200" dirty="0"/>
              <a:t>最後</a:t>
            </a:r>
            <a:r>
              <a:rPr kumimoji="1" lang="ja-JP" altLang="en-US" sz="1200" dirty="0" smtClean="0"/>
              <a:t>に取得したアイテムを使って謎を解く。</a:t>
            </a:r>
            <a:endParaRPr kumimoji="1" lang="ja-JP" altLang="en-US" sz="12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957011" y="68981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88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273499" y="340822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メンバー</a:t>
            </a:r>
            <a:endParaRPr kumimoji="1" lang="ja-JP" altLang="en-US" sz="32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2154" y="1290247"/>
            <a:ext cx="201048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スクラムマスター</a:t>
            </a:r>
            <a:endParaRPr kumimoji="1" lang="en-US" altLang="ja-JP" dirty="0" smtClean="0"/>
          </a:p>
          <a:p>
            <a:r>
              <a:rPr lang="ja-JP" altLang="en-US" dirty="0"/>
              <a:t>溝江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プロダクトオーナー</a:t>
            </a:r>
            <a:endParaRPr kumimoji="1" lang="en-US" altLang="ja-JP" dirty="0" smtClean="0"/>
          </a:p>
          <a:p>
            <a:r>
              <a:rPr lang="ja-JP" altLang="en-US" dirty="0"/>
              <a:t>櫻</a:t>
            </a:r>
            <a:r>
              <a:rPr lang="ja-JP" altLang="en-US" dirty="0" smtClean="0"/>
              <a:t>畑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script</a:t>
            </a:r>
            <a:r>
              <a:rPr kumimoji="1" lang="ja-JP" altLang="en-US" dirty="0" smtClean="0"/>
              <a:t>担当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ja-JP" altLang="en-US" dirty="0" smtClean="0"/>
              <a:t>宮崎</a:t>
            </a:r>
            <a:endParaRPr lang="en-US" altLang="ja-JP" dirty="0" smtClean="0"/>
          </a:p>
          <a:p>
            <a:r>
              <a:rPr lang="ja-JP" altLang="en-US" dirty="0" smtClean="0"/>
              <a:t>デザイン担当</a:t>
            </a:r>
            <a:endParaRPr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lang="ja-JP" altLang="en-US" dirty="0"/>
              <a:t>渡辺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0" y="1485900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渡辺</a:t>
            </a:r>
            <a:endParaRPr kumimoji="1" lang="en-US" altLang="ja-JP" dirty="0" smtClean="0"/>
          </a:p>
          <a:p>
            <a:r>
              <a:rPr lang="ja-JP" altLang="en-US" dirty="0" smtClean="0"/>
              <a:t>ロボット作成</a:t>
            </a:r>
            <a:endParaRPr lang="en-US" altLang="ja-JP" dirty="0" smtClean="0"/>
          </a:p>
          <a:p>
            <a:r>
              <a:rPr kumimoji="1" lang="en-US" altLang="ja-JP" dirty="0" smtClean="0"/>
              <a:t>OP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ED</a:t>
            </a:r>
            <a:r>
              <a:rPr kumimoji="1" lang="ja-JP" altLang="en-US" dirty="0" smtClean="0"/>
              <a:t>のデザイン</a:t>
            </a:r>
            <a:endParaRPr kumimoji="1" lang="en-US" altLang="ja-JP" dirty="0" smtClean="0"/>
          </a:p>
          <a:p>
            <a:r>
              <a:rPr lang="ja-JP" altLang="en-US" dirty="0" smtClean="0"/>
              <a:t>高居</a:t>
            </a:r>
            <a:endParaRPr lang="en-US" altLang="ja-JP" dirty="0" smtClean="0"/>
          </a:p>
          <a:p>
            <a:r>
              <a:rPr kumimoji="1" lang="ja-JP" altLang="en-US" dirty="0" smtClean="0"/>
              <a:t>デザイン全般</a:t>
            </a:r>
            <a:endParaRPr kumimoji="1" lang="en-US" altLang="ja-JP" dirty="0" smtClean="0"/>
          </a:p>
          <a:p>
            <a:r>
              <a:rPr lang="ja-JP" altLang="en-US" dirty="0" smtClean="0"/>
              <a:t>クイズ作成</a:t>
            </a:r>
            <a:endParaRPr lang="en-US" altLang="ja-JP" dirty="0" smtClean="0"/>
          </a:p>
          <a:p>
            <a:r>
              <a:rPr lang="ja-JP" altLang="en-US" dirty="0"/>
              <a:t>途中就職のため</a:t>
            </a:r>
            <a:r>
              <a:rPr lang="ja-JP" altLang="en-US" dirty="0" smtClean="0"/>
              <a:t>離脱</a:t>
            </a:r>
            <a:endParaRPr lang="en-US" altLang="ja-JP" dirty="0" smtClean="0"/>
          </a:p>
          <a:p>
            <a:r>
              <a:rPr kumimoji="1" lang="ja-JP" altLang="en-US" dirty="0" smtClean="0"/>
              <a:t>小島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全般</a:t>
            </a:r>
            <a:endParaRPr lang="en-US" altLang="ja-JP" dirty="0" smtClean="0"/>
          </a:p>
          <a:p>
            <a:r>
              <a:rPr kumimoji="1" lang="ja-JP" altLang="en-US" dirty="0" smtClean="0"/>
              <a:t>ステージ作成</a:t>
            </a:r>
            <a:endParaRPr kumimoji="1" lang="en-US" altLang="ja-JP" dirty="0" smtClean="0"/>
          </a:p>
          <a:p>
            <a:r>
              <a:rPr lang="ja-JP" altLang="en-US" dirty="0" smtClean="0"/>
              <a:t>野地</a:t>
            </a:r>
            <a:endParaRPr lang="en-US" altLang="ja-JP" dirty="0" smtClean="0"/>
          </a:p>
          <a:p>
            <a:r>
              <a:rPr kumimoji="1" lang="en-US" altLang="ja-JP" dirty="0" smtClean="0"/>
              <a:t>Item</a:t>
            </a:r>
            <a:r>
              <a:rPr kumimoji="1" lang="ja-JP" altLang="en-US" dirty="0" smtClean="0"/>
              <a:t>リスト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ロボット関連</a:t>
            </a:r>
            <a:endParaRPr kumimoji="1" lang="en-US" altLang="ja-JP" dirty="0" smtClean="0"/>
          </a:p>
          <a:p>
            <a:r>
              <a:rPr lang="ja-JP" altLang="en-US" dirty="0" smtClean="0"/>
              <a:t>動作</a:t>
            </a:r>
            <a:endParaRPr lang="en-US" altLang="ja-JP" dirty="0" smtClean="0"/>
          </a:p>
          <a:p>
            <a:r>
              <a:rPr lang="ja-JP" altLang="en-US" dirty="0" smtClean="0"/>
              <a:t>ステージデザイン</a:t>
            </a:r>
            <a:endParaRPr lang="en-US" altLang="ja-JP" dirty="0" smtClean="0"/>
          </a:p>
          <a:p>
            <a:r>
              <a:rPr kumimoji="1" lang="ja-JP" altLang="en-US" dirty="0" smtClean="0"/>
              <a:t>宮崎</a:t>
            </a:r>
            <a:endParaRPr kumimoji="1" lang="en-US" altLang="ja-JP" dirty="0" smtClean="0"/>
          </a:p>
          <a:p>
            <a:r>
              <a:rPr lang="en-US" altLang="ja-JP" dirty="0" smtClean="0"/>
              <a:t>Script</a:t>
            </a:r>
            <a:r>
              <a:rPr lang="ja-JP" altLang="en-US" dirty="0" smtClean="0"/>
              <a:t>担当</a:t>
            </a:r>
            <a:endParaRPr lang="en-US" altLang="ja-JP" dirty="0" smtClean="0"/>
          </a:p>
          <a:p>
            <a:r>
              <a:rPr kumimoji="1" lang="ja-JP" altLang="en-US" dirty="0" smtClean="0"/>
              <a:t>途中就職のため離脱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6238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633556" y="1579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2" y="-7543"/>
            <a:ext cx="5988676" cy="6871316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18287" y="1948750"/>
            <a:ext cx="4859593" cy="452431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◆ジャンル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ロボット脱出ゲーム</a:t>
            </a:r>
            <a:endParaRPr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smtClean="0"/>
              <a:t>PC</a:t>
            </a:r>
            <a:r>
              <a:rPr kumimoji="1" lang="ja-JP" altLang="en-US" sz="2000" b="1" dirty="0" smtClean="0"/>
              <a:t>＆</a:t>
            </a:r>
            <a:r>
              <a:rPr kumimoji="1" lang="ja-JP" altLang="en-US" sz="3200" dirty="0" smtClean="0"/>
              <a:t>スマホアプリ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ターゲット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メイン：</a:t>
            </a:r>
            <a:r>
              <a:rPr kumimoji="1" lang="en-US" altLang="ja-JP" sz="3200" dirty="0" smtClean="0"/>
              <a:t>20</a:t>
            </a:r>
            <a:r>
              <a:rPr kumimoji="1" lang="ja-JP" altLang="en-US" sz="3200" dirty="0" smtClean="0"/>
              <a:t>代前半女性</a:t>
            </a:r>
            <a:endParaRPr kumimoji="1" lang="en-US" altLang="ja-JP" sz="3200" dirty="0" smtClean="0"/>
          </a:p>
          <a:p>
            <a:r>
              <a:rPr lang="ja-JP" altLang="en-US" sz="3200" dirty="0"/>
              <a:t>◆</a:t>
            </a:r>
            <a:r>
              <a:rPr lang="ja-JP" altLang="en-US" sz="3200" dirty="0" smtClean="0"/>
              <a:t>マネタイゼーション</a:t>
            </a:r>
            <a:endParaRPr lang="en-US" altLang="ja-JP" sz="3200" dirty="0" smtClean="0"/>
          </a:p>
          <a:p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基本無料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クリック広告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07705" y="52938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ゲームコンセプト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8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20225" y="200025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使用ソフト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063" y="1614488"/>
            <a:ext cx="16642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連絡手段</a:t>
            </a:r>
            <a:endParaRPr lang="en-US" altLang="ja-JP" dirty="0" smtClean="0"/>
          </a:p>
          <a:p>
            <a:r>
              <a:rPr kumimoji="1" lang="en-US" altLang="ja-JP" dirty="0" smtClean="0"/>
              <a:t>Slack</a:t>
            </a:r>
          </a:p>
          <a:p>
            <a:r>
              <a:rPr lang="ja-JP" altLang="en-US" dirty="0"/>
              <a:t>タスク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en-US" altLang="ja-JP" dirty="0" smtClean="0"/>
              <a:t>Trello</a:t>
            </a:r>
          </a:p>
          <a:p>
            <a:r>
              <a:rPr lang="ja-JP" altLang="en-US" dirty="0" smtClean="0"/>
              <a:t>バージョン管理</a:t>
            </a:r>
            <a:endParaRPr lang="en-US" altLang="ja-JP" dirty="0" smtClean="0"/>
          </a:p>
          <a:p>
            <a:r>
              <a:rPr kumimoji="1" lang="en-US" altLang="ja-JP" dirty="0" smtClean="0"/>
              <a:t>GitHub</a:t>
            </a:r>
          </a:p>
          <a:p>
            <a:r>
              <a:rPr lang="ja-JP" altLang="en-US" dirty="0" smtClean="0"/>
              <a:t>ゲーム作成</a:t>
            </a:r>
            <a:endParaRPr lang="en-US" altLang="ja-JP" dirty="0" smtClean="0"/>
          </a:p>
          <a:p>
            <a:r>
              <a:rPr kumimoji="1" lang="en-US" altLang="ja-JP" dirty="0" smtClean="0"/>
              <a:t>Unity</a:t>
            </a:r>
          </a:p>
          <a:p>
            <a:r>
              <a:rPr lang="ja-JP" altLang="en-US" dirty="0" smtClean="0"/>
              <a:t>言語</a:t>
            </a:r>
            <a:r>
              <a:rPr lang="en-US" altLang="ja-JP" dirty="0" smtClean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3433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4463716" y="2702349"/>
            <a:ext cx="421105" cy="425862"/>
            <a:chOff x="4463716" y="2702349"/>
            <a:chExt cx="421105" cy="425862"/>
          </a:xfrm>
        </p:grpSpPr>
        <p:sp>
          <p:nvSpPr>
            <p:cNvPr id="2" name="正方形/長方形 1"/>
            <p:cNvSpPr/>
            <p:nvPr/>
          </p:nvSpPr>
          <p:spPr>
            <a:xfrm>
              <a:off x="4463716" y="2851484"/>
              <a:ext cx="421105" cy="2767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4553576" y="2939841"/>
              <a:ext cx="61287" cy="670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4731280" y="2939841"/>
              <a:ext cx="64553" cy="7060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4772973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/>
            <p:cNvSpPr/>
            <p:nvPr/>
          </p:nvSpPr>
          <p:spPr>
            <a:xfrm rot="16200000">
              <a:off x="4661202" y="2813546"/>
              <a:ext cx="241699" cy="7328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/>
            <p:cNvSpPr/>
            <p:nvPr/>
          </p:nvSpPr>
          <p:spPr>
            <a:xfrm>
              <a:off x="4518089" y="2730465"/>
              <a:ext cx="73280" cy="242893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530575" y="270234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5163180" y="2767420"/>
            <a:ext cx="421105" cy="425862"/>
            <a:chOff x="4463716" y="2702349"/>
            <a:chExt cx="421105" cy="425862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4463716" y="2702349"/>
              <a:ext cx="421105" cy="425862"/>
              <a:chOff x="4463716" y="2702349"/>
              <a:chExt cx="421105" cy="425862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4463716" y="2851484"/>
                <a:ext cx="421105" cy="27672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4553576" y="2939841"/>
                <a:ext cx="61287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4731280" y="2939841"/>
                <a:ext cx="63143" cy="6703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4772973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4530575" y="2702349"/>
                <a:ext cx="45719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/>
            <p:cNvCxnSpPr>
              <a:stCxn id="31" idx="4"/>
            </p:cNvCxnSpPr>
            <p:nvPr/>
          </p:nvCxnSpPr>
          <p:spPr>
            <a:xfrm flipH="1">
              <a:off x="4794423" y="2748068"/>
              <a:ext cx="1410" cy="104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32" idx="4"/>
            </p:cNvCxnSpPr>
            <p:nvPr/>
          </p:nvCxnSpPr>
          <p:spPr>
            <a:xfrm flipH="1">
              <a:off x="4553434" y="2748068"/>
              <a:ext cx="1" cy="1034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703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11842" y="1395663"/>
            <a:ext cx="3244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タイトル</a:t>
            </a:r>
            <a:endParaRPr kumimoji="1" lang="en-US" altLang="ja-JP" dirty="0" smtClean="0"/>
          </a:p>
          <a:p>
            <a:r>
              <a:rPr lang="ja-JP" altLang="en-US" dirty="0" smtClean="0"/>
              <a:t>とは？</a:t>
            </a:r>
            <a:endParaRPr kumimoji="1" lang="en-US" altLang="ja-JP" dirty="0" smtClean="0"/>
          </a:p>
          <a:p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r>
              <a:rPr kumimoji="1" lang="ja-JP" altLang="en-US" dirty="0"/>
              <a:t>作</a:t>
            </a:r>
            <a:r>
              <a:rPr kumimoji="1" lang="ja-JP" altLang="en-US" dirty="0" smtClean="0"/>
              <a:t>ったものルールとか実機操作</a:t>
            </a:r>
            <a:endParaRPr kumimoji="1" lang="en-US" altLang="ja-JP" dirty="0" smtClean="0"/>
          </a:p>
          <a:p>
            <a:r>
              <a:rPr lang="ja-JP" altLang="en-US" dirty="0" smtClean="0"/>
              <a:t>作るためのツール</a:t>
            </a:r>
            <a:endParaRPr lang="en-US" altLang="ja-JP" dirty="0" smtClean="0"/>
          </a:p>
          <a:p>
            <a:r>
              <a:rPr kumimoji="1" lang="ja-JP" altLang="en-US" dirty="0" smtClean="0"/>
              <a:t>過程</a:t>
            </a:r>
            <a:endParaRPr kumimoji="1" lang="en-US" altLang="ja-JP" dirty="0" smtClean="0"/>
          </a:p>
          <a:p>
            <a:r>
              <a:rPr lang="ja-JP" altLang="en-US" dirty="0" smtClean="0"/>
              <a:t>一人一人コメント的な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9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/>
        </p:nvGrpSpPr>
        <p:grpSpPr>
          <a:xfrm>
            <a:off x="1152115" y="671141"/>
            <a:ext cx="4580737" cy="5484542"/>
            <a:chOff x="1761715" y="747341"/>
            <a:chExt cx="4580737" cy="5484542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3046294" y="4161361"/>
              <a:ext cx="139333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Riddle</a:t>
              </a:r>
              <a:r>
                <a:rPr lang="ja-JP" altLang="en-US" dirty="0" smtClean="0"/>
                <a:t>シーン</a:t>
              </a:r>
              <a:endParaRPr kumimoji="1" lang="en-US" altLang="ja-JP" dirty="0" smtClean="0"/>
            </a:p>
          </p:txBody>
        </p:sp>
        <p:grpSp>
          <p:nvGrpSpPr>
            <p:cNvPr id="23" name="グループ化 22"/>
            <p:cNvGrpSpPr/>
            <p:nvPr/>
          </p:nvGrpSpPr>
          <p:grpSpPr>
            <a:xfrm>
              <a:off x="1761715" y="747341"/>
              <a:ext cx="4580737" cy="5484542"/>
              <a:chOff x="1761715" y="747341"/>
              <a:chExt cx="4580737" cy="5484542"/>
            </a:xfrm>
          </p:grpSpPr>
          <p:sp>
            <p:nvSpPr>
              <p:cNvPr id="2" name="テキスト ボックス 1"/>
              <p:cNvSpPr txBox="1"/>
              <p:nvPr/>
            </p:nvSpPr>
            <p:spPr>
              <a:xfrm>
                <a:off x="2873766" y="747341"/>
                <a:ext cx="181171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OP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3" name="テキスト ボックス 2"/>
              <p:cNvSpPr txBox="1"/>
              <p:nvPr/>
            </p:nvSpPr>
            <p:spPr>
              <a:xfrm>
                <a:off x="3151866" y="2456291"/>
                <a:ext cx="125104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Start</a:t>
                </a:r>
                <a:r>
                  <a:rPr kumimoji="1" lang="ja-JP" altLang="en-US" dirty="0" smtClean="0"/>
                  <a:t>シーン</a:t>
                </a:r>
                <a:endParaRPr kumimoji="1" lang="ja-JP" altLang="en-US" dirty="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3115158" y="3310766"/>
                <a:ext cx="132446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Stage</a:t>
                </a:r>
                <a:r>
                  <a:rPr kumimoji="1" lang="ja-JP" altLang="en-US" dirty="0" smtClean="0"/>
                  <a:t>シーン</a:t>
                </a:r>
                <a:endParaRPr kumimoji="1" lang="en-US" altLang="ja-JP" dirty="0" smtClean="0"/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1761715" y="5011956"/>
                <a:ext cx="174919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ゲームオーバー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/>
              <p:cNvSpPr txBox="1"/>
              <p:nvPr/>
            </p:nvSpPr>
            <p:spPr>
              <a:xfrm>
                <a:off x="3974560" y="5011956"/>
                <a:ext cx="141737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ゲームクリア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/>
              <p:cNvSpPr txBox="1"/>
              <p:nvPr/>
            </p:nvSpPr>
            <p:spPr>
              <a:xfrm>
                <a:off x="4439624" y="5862551"/>
                <a:ext cx="18101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ED</a:t>
                </a:r>
                <a:r>
                  <a:rPr kumimoji="1" lang="ja-JP" altLang="en-US" dirty="0" smtClean="0"/>
                  <a:t>アニメーション</a:t>
                </a:r>
                <a:endParaRPr kumimoji="1" lang="ja-JP" altLang="en-US" dirty="0"/>
              </a:p>
            </p:txBody>
          </p:sp>
          <p:sp>
            <p:nvSpPr>
              <p:cNvPr id="9" name="テキスト ボックス 8"/>
              <p:cNvSpPr txBox="1"/>
              <p:nvPr/>
            </p:nvSpPr>
            <p:spPr>
              <a:xfrm>
                <a:off x="3183125" y="1601816"/>
                <a:ext cx="118853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 smtClean="0"/>
                  <a:t>GameStart</a:t>
                </a:r>
                <a:endParaRPr kumimoji="1" lang="ja-JP" altLang="en-US" dirty="0"/>
              </a:p>
            </p:txBody>
          </p:sp>
          <p:sp>
            <p:nvSpPr>
              <p:cNvPr id="10" name="屈折矢印 9"/>
              <p:cNvSpPr/>
              <p:nvPr/>
            </p:nvSpPr>
            <p:spPr>
              <a:xfrm rot="16200000">
                <a:off x="3085498" y="2819487"/>
                <a:ext cx="4185828" cy="1613510"/>
              </a:xfrm>
              <a:prstGeom prst="bentUpArrow">
                <a:avLst>
                  <a:gd name="adj1" fmla="val 12260"/>
                  <a:gd name="adj2" fmla="val 15616"/>
                  <a:gd name="adj3" fmla="val 1866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屈折矢印 10"/>
              <p:cNvSpPr/>
              <p:nvPr/>
            </p:nvSpPr>
            <p:spPr>
              <a:xfrm rot="5400000" flipH="1">
                <a:off x="862929" y="2598949"/>
                <a:ext cx="3354557" cy="1223312"/>
              </a:xfrm>
              <a:prstGeom prst="bentUpArrow">
                <a:avLst>
                  <a:gd name="adj1" fmla="val 15902"/>
                  <a:gd name="adj2" fmla="val 19532"/>
                  <a:gd name="adj3" fmla="val 20349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下矢印 11"/>
              <p:cNvSpPr/>
              <p:nvPr/>
            </p:nvSpPr>
            <p:spPr>
              <a:xfrm>
                <a:off x="3591409" y="1124433"/>
                <a:ext cx="303099" cy="47350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下矢印 12"/>
              <p:cNvSpPr/>
              <p:nvPr/>
            </p:nvSpPr>
            <p:spPr>
              <a:xfrm>
                <a:off x="3589622" y="197502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下矢印 13"/>
              <p:cNvSpPr/>
              <p:nvPr/>
            </p:nvSpPr>
            <p:spPr>
              <a:xfrm>
                <a:off x="3588972" y="282950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下矢印 14"/>
              <p:cNvSpPr/>
              <p:nvPr/>
            </p:nvSpPr>
            <p:spPr>
              <a:xfrm>
                <a:off x="3588972" y="3680098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下矢印 15"/>
              <p:cNvSpPr/>
              <p:nvPr/>
            </p:nvSpPr>
            <p:spPr>
              <a:xfrm>
                <a:off x="3031575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下矢印 16"/>
              <p:cNvSpPr/>
              <p:nvPr/>
            </p:nvSpPr>
            <p:spPr>
              <a:xfrm>
                <a:off x="4103338" y="4542333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下矢印 17"/>
              <p:cNvSpPr/>
              <p:nvPr/>
            </p:nvSpPr>
            <p:spPr>
              <a:xfrm>
                <a:off x="4683248" y="5390772"/>
                <a:ext cx="303099" cy="477383"/>
              </a:xfrm>
              <a:prstGeom prst="downArrow">
                <a:avLst>
                  <a:gd name="adj1" fmla="val 34122"/>
                  <a:gd name="adj2" fmla="val 55573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4994006" y="806956"/>
                <a:ext cx="13484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dirty="0" smtClean="0"/>
                  <a:t>スキップ可能？</a:t>
                </a:r>
                <a:endParaRPr kumimoji="1" lang="ja-JP" altLang="en-US" sz="1400" dirty="0"/>
              </a:p>
            </p:txBody>
          </p:sp>
          <p:cxnSp>
            <p:nvCxnSpPr>
              <p:cNvPr id="21" name="直線矢印コネクタ 20"/>
              <p:cNvCxnSpPr/>
              <p:nvPr/>
            </p:nvCxnSpPr>
            <p:spPr>
              <a:xfrm flipH="1">
                <a:off x="4708784" y="960844"/>
                <a:ext cx="3378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135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156</Words>
  <Application>Microsoft Office PowerPoint</Application>
  <PresentationFormat>ワイド画面</PresentationFormat>
  <Paragraphs>74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miyazaki.motoi</dc:creator>
  <cp:lastModifiedBy>sakurahata.yuri</cp:lastModifiedBy>
  <cp:revision>30</cp:revision>
  <dcterms:created xsi:type="dcterms:W3CDTF">2015-10-21T01:43:44Z</dcterms:created>
  <dcterms:modified xsi:type="dcterms:W3CDTF">2015-11-05T03:13:58Z</dcterms:modified>
</cp:coreProperties>
</file>