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07604" y="1589650"/>
            <a:ext cx="5376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ゲームタイトル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rgbClr val="FF66FF"/>
                </a:solidFill>
              </a:rPr>
              <a:t>team-SAKURA</a:t>
            </a:r>
            <a:endParaRPr kumimoji="1" lang="ja-JP" altLang="en-US" sz="2400" b="1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17070" y="258793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タイトルとは？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野地さん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小島くん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B05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19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メインプログラマー・</a:t>
            </a:r>
            <a:r>
              <a:rPr kumimoji="1" lang="ja-JP" altLang="en-US" sz="2000" b="1" dirty="0" smtClean="0"/>
              <a:t>ステージデザイン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プログラマー・</a:t>
            </a:r>
            <a:r>
              <a:rPr kumimoji="1" lang="ja-JP" altLang="en-US" sz="2000" b="1" dirty="0" smtClean="0"/>
              <a:t>ステージ作成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宮崎さん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渡辺さん</a:t>
            </a:r>
            <a:endParaRPr kumimoji="1" lang="ja-JP" altLang="en-US" sz="3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FF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86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プログラマー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4181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メインデザイナー・</a:t>
            </a:r>
            <a:r>
              <a:rPr kumimoji="1" lang="en-US" altLang="ja-JP" sz="2000" b="1" dirty="0" smtClean="0"/>
              <a:t>OP,ED,</a:t>
            </a:r>
            <a:r>
              <a:rPr kumimoji="1" lang="ja-JP" altLang="en-US" sz="2000" b="1" dirty="0" smtClean="0"/>
              <a:t>ロボット作成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26018" y="1466493"/>
            <a:ext cx="388809" cy="400072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1187749" y="1963718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高居さん</a:t>
            </a:r>
            <a:endParaRPr kumimoji="1" lang="ja-JP" altLang="en-US" sz="3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29962" y="44600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櫻畑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1126018" y="3962869"/>
            <a:ext cx="388809" cy="400072"/>
            <a:chOff x="4463716" y="2702349"/>
            <a:chExt cx="421105" cy="425862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7" name="正方形/長方形 2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5" name="直線コネクタ 24"/>
            <p:cNvCxnSpPr>
              <a:stCxn id="3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テキスト ボックス 31"/>
          <p:cNvSpPr txBox="1"/>
          <p:nvPr/>
        </p:nvSpPr>
        <p:spPr>
          <a:xfrm>
            <a:off x="1736706" y="1536525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デザイナー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就職成功のため、途中離脱</a:t>
            </a:r>
            <a:r>
              <a:rPr kumimoji="1"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36706" y="4032901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プロダクトオーナー・発表資料作成・音源調達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186</TotalTime>
  <Words>68</Words>
  <Application>Microsoft Office PowerPoint</Application>
  <PresentationFormat>ワイド画面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13</cp:revision>
  <dcterms:created xsi:type="dcterms:W3CDTF">2015-10-30T02:39:45Z</dcterms:created>
  <dcterms:modified xsi:type="dcterms:W3CDTF">2015-11-05T03:44:02Z</dcterms:modified>
</cp:coreProperties>
</file>