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7" autoAdjust="0"/>
    <p:restoredTop sz="94660"/>
  </p:normalViewPr>
  <p:slideViewPr>
    <p:cSldViewPr snapToGrid="0">
      <p:cViewPr>
        <p:scale>
          <a:sx n="50" d="100"/>
          <a:sy n="50" d="100"/>
        </p:scale>
        <p:origin x="6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6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77776" y="1713471"/>
            <a:ext cx="903644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ja-JP" altLang="en-US" sz="6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ロボットを脱出させるゲーム</a:t>
            </a:r>
            <a:endParaRPr kumimoji="1" lang="ja-JP" altLang="en-US" sz="6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1183" y="4547286"/>
            <a:ext cx="310963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kumimoji="1" lang="en-US" altLang="ja-JP" sz="4000" dirty="0" smtClean="0">
                <a:solidFill>
                  <a:srgbClr val="FF66FF"/>
                </a:solidFill>
                <a:effectLst/>
              </a:rPr>
              <a:t>team-SAKURA</a:t>
            </a:r>
            <a:endParaRPr kumimoji="1" lang="ja-JP" altLang="en-US" sz="4000" dirty="0">
              <a:solidFill>
                <a:srgbClr val="FF66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6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70422" y="1913021"/>
            <a:ext cx="4896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ゲームルール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ロボットは最短ルートでゴールに移動する。</a:t>
            </a:r>
            <a:endParaRPr lang="en-US" altLang="ja-JP" sz="1200" dirty="0" smtClean="0"/>
          </a:p>
          <a:p>
            <a:r>
              <a:rPr lang="ja-JP" altLang="en-US" sz="1200" dirty="0" smtClean="0"/>
              <a:t>各場所に散らばっているアイテムと鍵がないとゴールには行けない。</a:t>
            </a:r>
            <a:endParaRPr lang="en-US" altLang="ja-JP" sz="1200" dirty="0" smtClean="0"/>
          </a:p>
          <a:p>
            <a:r>
              <a:rPr lang="ja-JP" altLang="en-US" sz="1200" dirty="0" smtClean="0"/>
              <a:t>物を落とし、誘導してアイテムに導く。</a:t>
            </a:r>
            <a:endParaRPr lang="en-US" altLang="ja-JP" sz="1200" dirty="0" smtClean="0"/>
          </a:p>
          <a:p>
            <a:r>
              <a:rPr kumimoji="1" lang="ja-JP" altLang="en-US" sz="1200" dirty="0"/>
              <a:t>最後</a:t>
            </a:r>
            <a:r>
              <a:rPr kumimoji="1" lang="ja-JP" altLang="en-US" sz="1200" dirty="0" smtClean="0"/>
              <a:t>に取得したアイテムを使って謎を解く。</a:t>
            </a:r>
            <a:endParaRPr kumimoji="1" lang="ja-JP" altLang="en-US" sz="1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7011" y="68981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8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73499" y="340822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メンバー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154" y="1290247"/>
            <a:ext cx="20104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スクラムマスター</a:t>
            </a:r>
            <a:endParaRPr kumimoji="1" lang="en-US" altLang="ja-JP" dirty="0" smtClean="0"/>
          </a:p>
          <a:p>
            <a:r>
              <a:rPr lang="ja-JP" altLang="en-US" dirty="0"/>
              <a:t>溝江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プロダクトオーナー</a:t>
            </a:r>
            <a:endParaRPr kumimoji="1" lang="en-US" altLang="ja-JP" dirty="0" smtClean="0"/>
          </a:p>
          <a:p>
            <a:r>
              <a:rPr lang="ja-JP" altLang="en-US" dirty="0"/>
              <a:t>櫻</a:t>
            </a:r>
            <a:r>
              <a:rPr lang="ja-JP" altLang="en-US" dirty="0" smtClean="0"/>
              <a:t>畑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ja-JP" altLang="en-US" dirty="0" smtClean="0"/>
              <a:t>宮崎</a:t>
            </a:r>
            <a:endParaRPr lang="en-US" altLang="ja-JP" dirty="0" smtClean="0"/>
          </a:p>
          <a:p>
            <a:r>
              <a:rPr lang="ja-JP" altLang="en-US" dirty="0" smtClean="0"/>
              <a:t>デザイン担当</a:t>
            </a:r>
            <a:endParaRPr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lang="ja-JP" altLang="en-US" dirty="0"/>
              <a:t>渡辺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0" y="1485900"/>
            <a:ext cx="259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渡辺</a:t>
            </a:r>
            <a:endParaRPr kumimoji="1" lang="en-US" altLang="ja-JP" dirty="0" smtClean="0"/>
          </a:p>
          <a:p>
            <a:r>
              <a:rPr lang="ja-JP" altLang="en-US" dirty="0" smtClean="0"/>
              <a:t>ロボット作成</a:t>
            </a:r>
            <a:endParaRPr lang="en-US" altLang="ja-JP" dirty="0" smtClean="0"/>
          </a:p>
          <a:p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ED</a:t>
            </a:r>
            <a:r>
              <a:rPr kumimoji="1" lang="ja-JP" altLang="en-US" dirty="0" smtClean="0"/>
              <a:t>のデザイン</a:t>
            </a:r>
            <a:endParaRPr kumimoji="1"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kumimoji="1" lang="ja-JP" altLang="en-US" dirty="0" smtClean="0"/>
              <a:t>デザイン全般</a:t>
            </a:r>
            <a:endParaRPr kumimoji="1" lang="en-US" altLang="ja-JP" dirty="0" smtClean="0"/>
          </a:p>
          <a:p>
            <a:r>
              <a:rPr lang="ja-JP" altLang="en-US" dirty="0" smtClean="0"/>
              <a:t>クイズ作成</a:t>
            </a:r>
            <a:endParaRPr lang="en-US" altLang="ja-JP" dirty="0" smtClean="0"/>
          </a:p>
          <a:p>
            <a:r>
              <a:rPr lang="ja-JP" altLang="en-US" dirty="0"/>
              <a:t>途中就職のため</a:t>
            </a:r>
            <a:r>
              <a:rPr lang="ja-JP" altLang="en-US" dirty="0" smtClean="0"/>
              <a:t>離脱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全般</a:t>
            </a:r>
            <a:endParaRPr lang="en-US" altLang="ja-JP" dirty="0" smtClean="0"/>
          </a:p>
          <a:p>
            <a:r>
              <a:rPr kumimoji="1" lang="ja-JP" altLang="en-US" dirty="0" smtClean="0"/>
              <a:t>ステージ作成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en-US" altLang="ja-JP" dirty="0" smtClean="0"/>
              <a:t>Item</a:t>
            </a:r>
            <a:r>
              <a:rPr kumimoji="1" lang="ja-JP" altLang="en-US" dirty="0" smtClean="0"/>
              <a:t>リスト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ロボット関連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endParaRPr lang="en-US" altLang="ja-JP" dirty="0" smtClean="0"/>
          </a:p>
          <a:p>
            <a:r>
              <a:rPr lang="ja-JP" altLang="en-US" dirty="0" smtClean="0"/>
              <a:t>ステージデザイン</a:t>
            </a:r>
            <a:endParaRPr lang="en-US" altLang="ja-JP" dirty="0" smtClean="0"/>
          </a:p>
          <a:p>
            <a:r>
              <a:rPr kumimoji="1" lang="ja-JP" altLang="en-US" dirty="0" smtClean="0"/>
              <a:t>宮崎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担当</a:t>
            </a:r>
            <a:endParaRPr lang="en-US" altLang="ja-JP" dirty="0" smtClean="0"/>
          </a:p>
          <a:p>
            <a:r>
              <a:rPr kumimoji="1" lang="ja-JP" altLang="en-US" dirty="0" smtClean="0"/>
              <a:t>途中就職のため離脱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23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33556" y="1579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-7543"/>
            <a:ext cx="5988676" cy="6871316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18287" y="1948750"/>
            <a:ext cx="4859593" cy="452431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◆ジャンル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ロボット脱出ゲーム</a:t>
            </a:r>
            <a:endParaRPr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プラットフォーム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</a:t>
            </a:r>
            <a:r>
              <a:rPr kumimoji="1" lang="en-US" altLang="ja-JP" sz="3200" dirty="0" smtClean="0"/>
              <a:t>PC</a:t>
            </a:r>
            <a:r>
              <a:rPr kumimoji="1" lang="ja-JP" altLang="en-US" sz="2000" b="1" dirty="0" smtClean="0"/>
              <a:t>＆</a:t>
            </a:r>
            <a:r>
              <a:rPr kumimoji="1" lang="ja-JP" altLang="en-US" sz="3200" dirty="0" smtClean="0"/>
              <a:t>スマホアプリ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ターゲット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メイン：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マネタイゼーション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基本無料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クリック広告</a:t>
            </a: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07705" y="52938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20225" y="200025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使用ソフト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063" y="1614488"/>
            <a:ext cx="16642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連絡手段</a:t>
            </a:r>
            <a:endParaRPr lang="en-US" altLang="ja-JP" dirty="0" smtClean="0"/>
          </a:p>
          <a:p>
            <a:r>
              <a:rPr kumimoji="1" lang="en-US" altLang="ja-JP" dirty="0" smtClean="0"/>
              <a:t>Slack</a:t>
            </a:r>
          </a:p>
          <a:p>
            <a:r>
              <a:rPr lang="ja-JP" altLang="en-US" dirty="0"/>
              <a:t>タスク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en-US" altLang="ja-JP" dirty="0" smtClean="0"/>
              <a:t>Trello</a:t>
            </a:r>
          </a:p>
          <a:p>
            <a:r>
              <a:rPr lang="ja-JP" altLang="en-US" dirty="0" smtClean="0"/>
              <a:t>バージョン管理</a:t>
            </a:r>
            <a:endParaRPr lang="en-US" altLang="ja-JP" dirty="0" smtClean="0"/>
          </a:p>
          <a:p>
            <a:r>
              <a:rPr kumimoji="1" lang="en-US" altLang="ja-JP" dirty="0" smtClean="0"/>
              <a:t>GitHub</a:t>
            </a:r>
          </a:p>
          <a:p>
            <a:r>
              <a:rPr lang="ja-JP" altLang="en-US" dirty="0" smtClean="0"/>
              <a:t>ゲーム作成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</a:p>
          <a:p>
            <a:r>
              <a:rPr lang="ja-JP" altLang="en-US" dirty="0" smtClean="0"/>
              <a:t>言語</a:t>
            </a:r>
            <a:r>
              <a:rPr lang="en-US" altLang="ja-JP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3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463716" y="2702349"/>
            <a:ext cx="421105" cy="425862"/>
            <a:chOff x="4463716" y="2702349"/>
            <a:chExt cx="421105" cy="425862"/>
          </a:xfrm>
        </p:grpSpPr>
        <p:sp>
          <p:nvSpPr>
            <p:cNvPr id="2" name="正方形/長方形 1"/>
            <p:cNvSpPr/>
            <p:nvPr/>
          </p:nvSpPr>
          <p:spPr>
            <a:xfrm>
              <a:off x="4463716" y="2851484"/>
              <a:ext cx="421105" cy="2767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4553576" y="2939841"/>
              <a:ext cx="61287" cy="670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4731280" y="2939841"/>
              <a:ext cx="64553" cy="706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772973" y="27023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16200000">
              <a:off x="4661202" y="2813546"/>
              <a:ext cx="241699" cy="7328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/>
            <p:cNvSpPr/>
            <p:nvPr/>
          </p:nvSpPr>
          <p:spPr>
            <a:xfrm>
              <a:off x="4518089" y="2730465"/>
              <a:ext cx="73280" cy="24289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530575" y="27023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5163180" y="2767420"/>
            <a:ext cx="421105" cy="425862"/>
            <a:chOff x="4463716" y="2702349"/>
            <a:chExt cx="421105" cy="425862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703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11842" y="1395663"/>
            <a:ext cx="3244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r>
              <a:rPr lang="ja-JP" altLang="en-US" dirty="0" smtClean="0"/>
              <a:t>とは？</a:t>
            </a:r>
            <a:endParaRPr kumimoji="1" lang="en-US" altLang="ja-JP" dirty="0" smtClean="0"/>
          </a:p>
          <a:p>
            <a:r>
              <a:rPr lang="ja-JP" altLang="en-US" dirty="0" smtClean="0"/>
              <a:t>メンバー</a:t>
            </a:r>
            <a:endParaRPr lang="en-US" altLang="ja-JP" dirty="0" smtClean="0"/>
          </a:p>
          <a:p>
            <a:r>
              <a:rPr kumimoji="1" lang="ja-JP" altLang="en-US" dirty="0"/>
              <a:t>作</a:t>
            </a:r>
            <a:r>
              <a:rPr kumimoji="1" lang="ja-JP" altLang="en-US" dirty="0" smtClean="0"/>
              <a:t>ったものルールとか実機操作</a:t>
            </a:r>
            <a:endParaRPr kumimoji="1" lang="en-US" altLang="ja-JP" dirty="0" smtClean="0"/>
          </a:p>
          <a:p>
            <a:r>
              <a:rPr lang="ja-JP" altLang="en-US" dirty="0" smtClean="0"/>
              <a:t>作るためのツール</a:t>
            </a:r>
            <a:endParaRPr lang="en-US" altLang="ja-JP" dirty="0" smtClean="0"/>
          </a:p>
          <a:p>
            <a:r>
              <a:rPr kumimoji="1" lang="ja-JP" altLang="en-US" dirty="0" smtClean="0"/>
              <a:t>過程</a:t>
            </a:r>
            <a:endParaRPr kumimoji="1" lang="en-US" altLang="ja-JP" dirty="0" smtClean="0"/>
          </a:p>
          <a:p>
            <a:r>
              <a:rPr lang="ja-JP" altLang="en-US" dirty="0" smtClean="0"/>
              <a:t>一人一人コメント的な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97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152115" y="671141"/>
            <a:ext cx="4580737" cy="5484542"/>
            <a:chOff x="1761715" y="747341"/>
            <a:chExt cx="4580737" cy="5484542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3046294" y="4161361"/>
              <a:ext cx="13933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Riddle</a:t>
              </a:r>
              <a:r>
                <a:rPr lang="ja-JP" altLang="en-US" dirty="0" smtClean="0"/>
                <a:t>シーン</a:t>
              </a:r>
              <a:endParaRPr kumimoji="1" lang="en-US" altLang="ja-JP" dirty="0" smtClean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761715" y="747341"/>
              <a:ext cx="4580737" cy="5484542"/>
              <a:chOff x="1761715" y="747341"/>
              <a:chExt cx="4580737" cy="5484542"/>
            </a:xfrm>
          </p:grpSpPr>
          <p:sp>
            <p:nvSpPr>
              <p:cNvPr id="2" name="テキスト ボックス 1"/>
              <p:cNvSpPr txBox="1"/>
              <p:nvPr/>
            </p:nvSpPr>
            <p:spPr>
              <a:xfrm>
                <a:off x="2873766" y="747341"/>
                <a:ext cx="18117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OP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3151866" y="2456291"/>
                <a:ext cx="125104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Start</a:t>
                </a:r>
                <a:r>
                  <a:rPr kumimoji="1" lang="ja-JP" altLang="en-US" dirty="0" smtClean="0"/>
                  <a:t>シーン</a:t>
                </a:r>
                <a:endParaRPr kumimoji="1" lang="ja-JP" altLang="en-US" dirty="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3115158" y="3310766"/>
                <a:ext cx="13244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Stage</a:t>
                </a:r>
                <a:r>
                  <a:rPr kumimoji="1" lang="ja-JP" altLang="en-US" dirty="0" smtClean="0"/>
                  <a:t>シーン</a:t>
                </a:r>
                <a:endParaRPr kumimoji="1" lang="en-US" altLang="ja-JP" dirty="0" smtClean="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1761715" y="5011956"/>
                <a:ext cx="174919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ゲームオーバー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3974560" y="5011956"/>
                <a:ext cx="141737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ゲームクリア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4439624" y="5862551"/>
                <a:ext cx="181011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ED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3183125" y="1601816"/>
                <a:ext cx="118853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GameStart</a:t>
                </a:r>
                <a:endParaRPr kumimoji="1" lang="ja-JP" altLang="en-US" dirty="0"/>
              </a:p>
            </p:txBody>
          </p:sp>
          <p:sp>
            <p:nvSpPr>
              <p:cNvPr id="10" name="屈折矢印 9"/>
              <p:cNvSpPr/>
              <p:nvPr/>
            </p:nvSpPr>
            <p:spPr>
              <a:xfrm rot="16200000">
                <a:off x="2949009" y="2955974"/>
                <a:ext cx="4329224" cy="1483927"/>
              </a:xfrm>
              <a:prstGeom prst="bentUpArrow">
                <a:avLst>
                  <a:gd name="adj1" fmla="val 12260"/>
                  <a:gd name="adj2" fmla="val 15616"/>
                  <a:gd name="adj3" fmla="val 1866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屈折矢印 10"/>
              <p:cNvSpPr/>
              <p:nvPr/>
            </p:nvSpPr>
            <p:spPr>
              <a:xfrm rot="5400000" flipH="1">
                <a:off x="242596" y="2420386"/>
                <a:ext cx="4205000" cy="978139"/>
              </a:xfrm>
              <a:prstGeom prst="bentUpArrow">
                <a:avLst>
                  <a:gd name="adj1" fmla="val 15902"/>
                  <a:gd name="adj2" fmla="val 19532"/>
                  <a:gd name="adj3" fmla="val 20349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下矢印 11"/>
              <p:cNvSpPr/>
              <p:nvPr/>
            </p:nvSpPr>
            <p:spPr>
              <a:xfrm>
                <a:off x="3591409" y="1124433"/>
                <a:ext cx="303099" cy="47350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3589622" y="197502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下矢印 13"/>
              <p:cNvSpPr/>
              <p:nvPr/>
            </p:nvSpPr>
            <p:spPr>
              <a:xfrm>
                <a:off x="3588972" y="282950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下矢印 14"/>
              <p:cNvSpPr/>
              <p:nvPr/>
            </p:nvSpPr>
            <p:spPr>
              <a:xfrm>
                <a:off x="3588972" y="368009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下矢印 15"/>
              <p:cNvSpPr/>
              <p:nvPr/>
            </p:nvSpPr>
            <p:spPr>
              <a:xfrm>
                <a:off x="3031575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下矢印 16"/>
              <p:cNvSpPr/>
              <p:nvPr/>
            </p:nvSpPr>
            <p:spPr>
              <a:xfrm>
                <a:off x="4103338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下矢印 17"/>
              <p:cNvSpPr/>
              <p:nvPr/>
            </p:nvSpPr>
            <p:spPr>
              <a:xfrm>
                <a:off x="4683248" y="5390772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994006" y="806956"/>
                <a:ext cx="13484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 smtClean="0"/>
                  <a:t>スキップ可能？</a:t>
                </a:r>
                <a:endParaRPr kumimoji="1" lang="ja-JP" altLang="en-US" sz="1400" dirty="0"/>
              </a:p>
            </p:txBody>
          </p:sp>
          <p:cxnSp>
            <p:nvCxnSpPr>
              <p:cNvPr id="21" name="直線矢印コネクタ 20"/>
              <p:cNvCxnSpPr/>
              <p:nvPr/>
            </p:nvCxnSpPr>
            <p:spPr>
              <a:xfrm flipH="1">
                <a:off x="4708784" y="960844"/>
                <a:ext cx="337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グループ化 24"/>
          <p:cNvGrpSpPr/>
          <p:nvPr/>
        </p:nvGrpSpPr>
        <p:grpSpPr>
          <a:xfrm>
            <a:off x="7057615" y="730755"/>
            <a:ext cx="4488020" cy="5484542"/>
            <a:chOff x="1761715" y="747341"/>
            <a:chExt cx="4488020" cy="5484542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3046294" y="4161361"/>
              <a:ext cx="13933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Riddle</a:t>
              </a:r>
              <a:r>
                <a:rPr lang="ja-JP" altLang="en-US" dirty="0" smtClean="0"/>
                <a:t>シーン</a:t>
              </a:r>
              <a:endParaRPr kumimoji="1" lang="en-US" altLang="ja-JP" dirty="0" smtClean="0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761715" y="747341"/>
              <a:ext cx="4488020" cy="5484542"/>
              <a:chOff x="1761715" y="747341"/>
              <a:chExt cx="4488020" cy="5484542"/>
            </a:xfrm>
          </p:grpSpPr>
          <p:sp>
            <p:nvSpPr>
              <p:cNvPr id="28" name="テキスト ボックス 27"/>
              <p:cNvSpPr txBox="1"/>
              <p:nvPr/>
            </p:nvSpPr>
            <p:spPr>
              <a:xfrm>
                <a:off x="2873766" y="747341"/>
                <a:ext cx="18117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OP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3151866" y="2456291"/>
                <a:ext cx="125104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Start</a:t>
                </a:r>
                <a:r>
                  <a:rPr kumimoji="1" lang="ja-JP" altLang="en-US" dirty="0" smtClean="0"/>
                  <a:t>シーン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3115158" y="3310766"/>
                <a:ext cx="13244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Stage</a:t>
                </a:r>
                <a:r>
                  <a:rPr kumimoji="1" lang="ja-JP" altLang="en-US" dirty="0" smtClean="0"/>
                  <a:t>シーン</a:t>
                </a:r>
                <a:endParaRPr kumimoji="1" lang="en-US" altLang="ja-JP" dirty="0" smtClean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1761715" y="5011956"/>
                <a:ext cx="174919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ゲームオーバー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3974560" y="5011956"/>
                <a:ext cx="141737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ゲームクリア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439624" y="5862551"/>
                <a:ext cx="181011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ED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3183125" y="1601816"/>
                <a:ext cx="118853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GameStart</a:t>
                </a:r>
                <a:endParaRPr kumimoji="1" lang="ja-JP" altLang="en-US" dirty="0"/>
              </a:p>
            </p:txBody>
          </p:sp>
          <p:sp>
            <p:nvSpPr>
              <p:cNvPr id="35" name="屈折矢印 34"/>
              <p:cNvSpPr/>
              <p:nvPr/>
            </p:nvSpPr>
            <p:spPr>
              <a:xfrm rot="16200000">
                <a:off x="2949009" y="2955974"/>
                <a:ext cx="4329224" cy="1483927"/>
              </a:xfrm>
              <a:prstGeom prst="bentUpArrow">
                <a:avLst>
                  <a:gd name="adj1" fmla="val 12260"/>
                  <a:gd name="adj2" fmla="val 15616"/>
                  <a:gd name="adj3" fmla="val 1866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屈折矢印 35"/>
              <p:cNvSpPr/>
              <p:nvPr/>
            </p:nvSpPr>
            <p:spPr>
              <a:xfrm rot="5400000" flipH="1">
                <a:off x="242596" y="2420386"/>
                <a:ext cx="4205000" cy="978139"/>
              </a:xfrm>
              <a:prstGeom prst="bentUpArrow">
                <a:avLst>
                  <a:gd name="adj1" fmla="val 15902"/>
                  <a:gd name="adj2" fmla="val 19532"/>
                  <a:gd name="adj3" fmla="val 20349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下矢印 36"/>
              <p:cNvSpPr/>
              <p:nvPr/>
            </p:nvSpPr>
            <p:spPr>
              <a:xfrm>
                <a:off x="3591409" y="1124433"/>
                <a:ext cx="303099" cy="47350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下矢印 37"/>
              <p:cNvSpPr/>
              <p:nvPr/>
            </p:nvSpPr>
            <p:spPr>
              <a:xfrm>
                <a:off x="3589622" y="197502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下矢印 38"/>
              <p:cNvSpPr/>
              <p:nvPr/>
            </p:nvSpPr>
            <p:spPr>
              <a:xfrm>
                <a:off x="3588972" y="282950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下矢印 39"/>
              <p:cNvSpPr/>
              <p:nvPr/>
            </p:nvSpPr>
            <p:spPr>
              <a:xfrm>
                <a:off x="3588972" y="368009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3031575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下矢印 41"/>
              <p:cNvSpPr/>
              <p:nvPr/>
            </p:nvSpPr>
            <p:spPr>
              <a:xfrm>
                <a:off x="4103338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下矢印 42"/>
              <p:cNvSpPr/>
              <p:nvPr/>
            </p:nvSpPr>
            <p:spPr>
              <a:xfrm>
                <a:off x="4683248" y="5390772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35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169</Words>
  <Application>Microsoft Office PowerPoint</Application>
  <PresentationFormat>ワイド画面</PresentationFormat>
  <Paragraphs>82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miyazaki.motoi</dc:creator>
  <cp:lastModifiedBy>sakurahata.yuri</cp:lastModifiedBy>
  <cp:revision>32</cp:revision>
  <dcterms:created xsi:type="dcterms:W3CDTF">2015-10-21T01:43:44Z</dcterms:created>
  <dcterms:modified xsi:type="dcterms:W3CDTF">2015-11-05T06:21:37Z</dcterms:modified>
</cp:coreProperties>
</file>