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7B4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3407604" y="1589650"/>
            <a:ext cx="53767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b="1" dirty="0" smtClean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ゲームタイトル</a:t>
            </a:r>
            <a:endParaRPr kumimoji="1" lang="ja-JP" altLang="en-US" sz="6600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859558" y="5066675"/>
            <a:ext cx="58496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July</a:t>
            </a:r>
            <a:r>
              <a:rPr kumimoji="1" lang="ja-JP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飯田橋校　スマホアプリ・ゲーム開発科</a:t>
            </a:r>
            <a: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kumimoji="1" lang="ja-JP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平成</a:t>
            </a:r>
            <a: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27</a:t>
            </a:r>
            <a:r>
              <a:rPr kumimoji="1" lang="ja-JP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年</a:t>
            </a:r>
            <a: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5</a:t>
            </a:r>
            <a:r>
              <a:rPr kumimoji="1" lang="ja-JP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月訓練生</a:t>
            </a:r>
            <a:r>
              <a:rPr kumimoji="1" lang="ja-JP" altLang="en-US" sz="2400" b="1" dirty="0" smtClean="0"/>
              <a:t>　</a:t>
            </a:r>
            <a:r>
              <a:rPr kumimoji="1" lang="en-US" altLang="ja-JP" sz="2400" b="1" dirty="0" smtClean="0">
                <a:solidFill>
                  <a:srgbClr val="FF66FF"/>
                </a:solidFill>
              </a:rPr>
              <a:t>team-SAKURA</a:t>
            </a:r>
            <a:endParaRPr kumimoji="1" lang="ja-JP" altLang="en-US" sz="2400" b="1" dirty="0">
              <a:solidFill>
                <a:srgbClr val="FF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0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617070" y="258793"/>
            <a:ext cx="2957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タイトルとは？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7982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094765" y="293298"/>
            <a:ext cx="2002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メンバー</a:t>
            </a:r>
            <a:endParaRPr kumimoji="1" lang="ja-JP" altLang="en-US" sz="4000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1126018" y="1466493"/>
            <a:ext cx="388809" cy="400072"/>
            <a:chOff x="4463716" y="2702349"/>
            <a:chExt cx="421105" cy="425862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rgbClr val="FFC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9" name="円/楕円 8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0" name="円/楕円 9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1" name="円/楕円 10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5" name="直線コネクタ 4"/>
            <p:cNvCxnSpPr>
              <a:stCxn id="10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" name="直線コネクタ 5"/>
            <p:cNvCxnSpPr>
              <a:stCxn id="11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21" name="テキスト ボックス 20"/>
          <p:cNvSpPr txBox="1"/>
          <p:nvPr/>
        </p:nvSpPr>
        <p:spPr>
          <a:xfrm>
            <a:off x="1187749" y="1963718"/>
            <a:ext cx="1713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野地さん</a:t>
            </a:r>
            <a:endParaRPr kumimoji="1" lang="ja-JP" altLang="en-US" sz="32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229962" y="4460094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小島くん</a:t>
            </a:r>
            <a:endParaRPr kumimoji="1" lang="ja-JP" altLang="en-US" sz="3200" dirty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1126018" y="3962869"/>
            <a:ext cx="388809" cy="400072"/>
            <a:chOff x="4463716" y="2702349"/>
            <a:chExt cx="421105" cy="425862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27" name="正方形/長方形 26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rgbClr val="00B050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8" name="円/楕円 27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9" name="円/楕円 28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0" name="円/楕円 29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1" name="円/楕円 30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25" name="直線コネクタ 24"/>
            <p:cNvCxnSpPr>
              <a:stCxn id="30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" name="直線コネクタ 25"/>
            <p:cNvCxnSpPr>
              <a:stCxn id="31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32" name="テキスト ボックス 31"/>
          <p:cNvSpPr txBox="1"/>
          <p:nvPr/>
        </p:nvSpPr>
        <p:spPr>
          <a:xfrm>
            <a:off x="1736706" y="1536525"/>
            <a:ext cx="4196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メインプログラマー・</a:t>
            </a:r>
            <a:r>
              <a:rPr kumimoji="1" lang="ja-JP" altLang="en-US" sz="2000" b="1" dirty="0" smtClean="0"/>
              <a:t>ステージデザイン</a:t>
            </a:r>
            <a:endParaRPr kumimoji="1" lang="ja-JP" altLang="en-US" sz="2000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736706" y="4032901"/>
            <a:ext cx="3150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プログラマー・ステージ作成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910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094765" y="293298"/>
            <a:ext cx="2002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メンバー</a:t>
            </a:r>
            <a:endParaRPr kumimoji="1" lang="ja-JP" altLang="en-US" sz="4000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1126018" y="1466493"/>
            <a:ext cx="388809" cy="400072"/>
            <a:chOff x="4463716" y="2702349"/>
            <a:chExt cx="421105" cy="425862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rgbClr val="0070C0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9" name="円/楕円 8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0" name="円/楕円 9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1" name="円/楕円 10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5" name="直線コネクタ 4"/>
            <p:cNvCxnSpPr>
              <a:stCxn id="10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" name="直線コネクタ 5"/>
            <p:cNvCxnSpPr>
              <a:stCxn id="11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21" name="テキスト ボックス 20"/>
          <p:cNvSpPr txBox="1"/>
          <p:nvPr/>
        </p:nvSpPr>
        <p:spPr>
          <a:xfrm>
            <a:off x="1187749" y="1963718"/>
            <a:ext cx="1713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宮崎さん</a:t>
            </a:r>
            <a:endParaRPr kumimoji="1" lang="ja-JP" altLang="en-US" sz="32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229962" y="4460094"/>
            <a:ext cx="1713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渡辺さん</a:t>
            </a:r>
            <a:endParaRPr kumimoji="1" lang="ja-JP" altLang="en-US" sz="3200" dirty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1126018" y="3962869"/>
            <a:ext cx="388809" cy="400072"/>
            <a:chOff x="4463716" y="2702349"/>
            <a:chExt cx="421105" cy="425862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27" name="正方形/長方形 26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rgbClr val="FFFF00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8" name="円/楕円 27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9" name="円/楕円 28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0" name="円/楕円 29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1" name="円/楕円 30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25" name="直線コネクタ 24"/>
            <p:cNvCxnSpPr>
              <a:stCxn id="30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" name="直線コネクタ 25"/>
            <p:cNvCxnSpPr>
              <a:stCxn id="31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32" name="テキスト ボックス 31"/>
          <p:cNvSpPr txBox="1"/>
          <p:nvPr/>
        </p:nvSpPr>
        <p:spPr>
          <a:xfrm>
            <a:off x="1736706" y="1536525"/>
            <a:ext cx="4868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プログラマー</a:t>
            </a:r>
            <a:r>
              <a:rPr kumimoji="1" lang="en-US" altLang="ja-JP" sz="2000" b="1" dirty="0" smtClean="0"/>
              <a:t>(</a:t>
            </a:r>
            <a:r>
              <a:rPr kumimoji="1" lang="ja-JP" altLang="en-US" sz="2000" b="1" dirty="0" smtClean="0"/>
              <a:t>就職成功のため、途中離脱</a:t>
            </a:r>
            <a:r>
              <a:rPr kumimoji="1" lang="en-US" altLang="ja-JP" sz="2000" b="1" dirty="0" smtClean="0"/>
              <a:t>)</a:t>
            </a:r>
            <a:endParaRPr kumimoji="1" lang="ja-JP" altLang="en-US" sz="2000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736706" y="4032901"/>
            <a:ext cx="4181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メインデザイナー・</a:t>
            </a:r>
            <a:r>
              <a:rPr kumimoji="1" lang="en-US" altLang="ja-JP" sz="2000" b="1" dirty="0" smtClean="0"/>
              <a:t>OP,ED,</a:t>
            </a:r>
            <a:r>
              <a:rPr kumimoji="1" lang="ja-JP" altLang="en-US" sz="2000" b="1" dirty="0" smtClean="0"/>
              <a:t>ロボット作成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8115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094765" y="293298"/>
            <a:ext cx="2002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メンバー</a:t>
            </a:r>
            <a:endParaRPr kumimoji="1" lang="ja-JP" altLang="en-US" sz="4000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1126018" y="1466493"/>
            <a:ext cx="388809" cy="400072"/>
            <a:chOff x="4463716" y="2702349"/>
            <a:chExt cx="421105" cy="425862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9" name="円/楕円 8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0" name="円/楕円 9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1" name="円/楕円 10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5" name="直線コネクタ 4"/>
            <p:cNvCxnSpPr>
              <a:stCxn id="10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" name="直線コネクタ 5"/>
            <p:cNvCxnSpPr>
              <a:stCxn id="11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21" name="テキスト ボックス 20"/>
          <p:cNvSpPr txBox="1"/>
          <p:nvPr/>
        </p:nvSpPr>
        <p:spPr>
          <a:xfrm>
            <a:off x="1187749" y="1963718"/>
            <a:ext cx="1713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高居さん</a:t>
            </a:r>
            <a:endParaRPr kumimoji="1" lang="ja-JP" altLang="en-US" sz="32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229962" y="446009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櫻畑</a:t>
            </a:r>
          </a:p>
        </p:txBody>
      </p:sp>
      <p:grpSp>
        <p:nvGrpSpPr>
          <p:cNvPr id="23" name="グループ化 22"/>
          <p:cNvGrpSpPr/>
          <p:nvPr/>
        </p:nvGrpSpPr>
        <p:grpSpPr>
          <a:xfrm>
            <a:off x="1126018" y="3962869"/>
            <a:ext cx="388809" cy="400072"/>
            <a:chOff x="4463716" y="2702349"/>
            <a:chExt cx="421105" cy="425862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27" name="正方形/長方形 26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8" name="円/楕円 27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9" name="円/楕円 28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0" name="円/楕円 29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1" name="円/楕円 30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25" name="直線コネクタ 24"/>
            <p:cNvCxnSpPr>
              <a:stCxn id="30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" name="直線コネクタ 25"/>
            <p:cNvCxnSpPr>
              <a:stCxn id="31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32" name="テキスト ボックス 31"/>
          <p:cNvSpPr txBox="1"/>
          <p:nvPr/>
        </p:nvSpPr>
        <p:spPr>
          <a:xfrm>
            <a:off x="1736706" y="1536525"/>
            <a:ext cx="4695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デザイナー</a:t>
            </a:r>
            <a:r>
              <a:rPr kumimoji="1" lang="en-US" altLang="ja-JP" sz="2000" b="1" dirty="0" smtClean="0"/>
              <a:t>(</a:t>
            </a:r>
            <a:r>
              <a:rPr kumimoji="1" lang="ja-JP" altLang="en-US" sz="2000" b="1" dirty="0" smtClean="0"/>
              <a:t>就職成功のため、途中離脱</a:t>
            </a:r>
            <a:r>
              <a:rPr kumimoji="1" lang="en-US" altLang="ja-JP" sz="2000" b="1" dirty="0" smtClean="0"/>
              <a:t>)</a:t>
            </a:r>
            <a:endParaRPr kumimoji="1" lang="ja-JP" altLang="en-US" sz="2000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736706" y="4032901"/>
            <a:ext cx="5062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プロダクトオーナー・発表資料作成・音源調達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3948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094765" y="293298"/>
            <a:ext cx="2002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メンバー</a:t>
            </a:r>
            <a:endParaRPr kumimoji="1" lang="ja-JP" altLang="en-US" sz="4000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2475133" y="1737282"/>
            <a:ext cx="732762" cy="753989"/>
            <a:chOff x="4463716" y="2702349"/>
            <a:chExt cx="421105" cy="425862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rgbClr val="CCC7B4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9" name="円/楕円 8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0" name="円/楕円 9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1" name="円/楕円 10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5" name="直線コネクタ 4"/>
            <p:cNvCxnSpPr>
              <a:stCxn id="10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" name="直線コネクタ 5"/>
            <p:cNvCxnSpPr>
              <a:stCxn id="11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21" name="テキスト ボックス 20"/>
          <p:cNvSpPr txBox="1"/>
          <p:nvPr/>
        </p:nvSpPr>
        <p:spPr>
          <a:xfrm>
            <a:off x="2841514" y="267436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溝江先生</a:t>
            </a:r>
            <a:endParaRPr kumimoji="1" lang="ja-JP" altLang="en-US" sz="44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469935" y="1955494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/>
              <a:t>スクラムマスター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9031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497900" y="204452"/>
            <a:ext cx="7196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実際</a:t>
            </a:r>
            <a:r>
              <a:rPr kumimoji="1" lang="ja-JP" altLang="en-US" sz="2800" dirty="0" smtClean="0"/>
              <a:t>に操作しながら説明させていただきます。</a:t>
            </a:r>
            <a:endParaRPr kumimoji="1" lang="ja-JP" altLang="en-US" sz="2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441535" y="4247922"/>
            <a:ext cx="66287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ルール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・ロボットを誘導して</a:t>
            </a:r>
            <a:r>
              <a:rPr kumimoji="1" lang="en-US" altLang="ja-JP" sz="2000" b="1" dirty="0" smtClean="0"/>
              <a:t>Riddle(</a:t>
            </a:r>
            <a:r>
              <a:rPr kumimoji="1" lang="ja-JP" altLang="en-US" sz="2000" b="1" dirty="0" smtClean="0"/>
              <a:t>謎</a:t>
            </a:r>
            <a:r>
              <a:rPr kumimoji="1" lang="en-US" altLang="ja-JP" sz="2000" b="1" dirty="0" smtClean="0"/>
              <a:t>)</a:t>
            </a:r>
            <a:r>
              <a:rPr kumimoji="1" lang="ja-JP" altLang="en-US" sz="2000" b="1" dirty="0" smtClean="0"/>
              <a:t>に必要なアイテムを集めよう。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・ロボットは直接操作はできない。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・ロボットは自分の行きたいほうに進んでしまう。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・誘導する物を落としてロボットに気づいてもらおう。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・すべてのアイテムを拾い、出口まで行くと</a:t>
            </a:r>
            <a:r>
              <a:rPr kumimoji="1" lang="en-US" altLang="ja-JP" sz="2000" b="1" dirty="0" smtClean="0"/>
              <a:t>Riddle</a:t>
            </a:r>
            <a:r>
              <a:rPr kumimoji="1" lang="ja-JP" altLang="en-US" sz="2000" b="1" dirty="0" smtClean="0"/>
              <a:t>に進める。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・アイテムを使って</a:t>
            </a:r>
            <a:r>
              <a:rPr kumimoji="1" lang="en-US" altLang="ja-JP" sz="2000" b="1" dirty="0" smtClean="0"/>
              <a:t>Riddle</a:t>
            </a:r>
            <a:r>
              <a:rPr kumimoji="1" lang="ja-JP" altLang="en-US" sz="2000" b="1" dirty="0" smtClean="0"/>
              <a:t>を解こう。</a:t>
            </a:r>
            <a:endParaRPr kumimoji="1" lang="ja-JP" altLang="en-US" sz="2000" b="1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009" y="789227"/>
            <a:ext cx="3192642" cy="345869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904" y="922032"/>
            <a:ext cx="3013200" cy="332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2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TM04033919[[fn=回路]]</Template>
  <TotalTime>275</TotalTime>
  <Words>146</Words>
  <Application>Microsoft Office PowerPoint</Application>
  <PresentationFormat>ワイド画面</PresentationFormat>
  <Paragraphs>29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Calibri</vt:lpstr>
      <vt:lpstr>Trebuchet MS</vt:lpstr>
      <vt:lpstr>Tw Cen MT</vt:lpstr>
      <vt:lpstr>回路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sakurahata.yuri</dc:creator>
  <cp:lastModifiedBy>sakurahata.yuri</cp:lastModifiedBy>
  <cp:revision>20</cp:revision>
  <dcterms:created xsi:type="dcterms:W3CDTF">2015-10-30T02:39:45Z</dcterms:created>
  <dcterms:modified xsi:type="dcterms:W3CDTF">2015-11-05T06:20:56Z</dcterms:modified>
</cp:coreProperties>
</file>