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7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64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78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4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57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5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55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18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28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0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6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ED59-041D-4854-9794-01A302C6670C}" type="datetimeFigureOut">
              <a:rPr kumimoji="1" lang="ja-JP" altLang="en-US" smtClean="0"/>
              <a:t>2015/10/30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78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577776" y="1713471"/>
            <a:ext cx="9036448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ja-JP" altLang="en-US" sz="6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ロボットを脱出させるゲーム</a:t>
            </a:r>
            <a:endParaRPr kumimoji="1" lang="ja-JP" altLang="en-US" sz="6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41183" y="4547286"/>
            <a:ext cx="310963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kumimoji="1" lang="en-US" altLang="ja-JP" sz="4000" dirty="0" smtClean="0">
                <a:solidFill>
                  <a:srgbClr val="FF66FF"/>
                </a:solidFill>
                <a:effectLst/>
              </a:rPr>
              <a:t>team-SAKURA</a:t>
            </a:r>
            <a:endParaRPr kumimoji="1" lang="ja-JP" altLang="en-US" sz="4000" dirty="0">
              <a:solidFill>
                <a:srgbClr val="FF66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6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273499" y="340822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メンバー</a:t>
            </a:r>
            <a:endParaRPr kumimoji="1"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2154" y="1290247"/>
            <a:ext cx="20104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スクラムマスター</a:t>
            </a:r>
            <a:endParaRPr kumimoji="1" lang="en-US" altLang="ja-JP" dirty="0" smtClean="0"/>
          </a:p>
          <a:p>
            <a:r>
              <a:rPr lang="ja-JP" altLang="en-US" dirty="0"/>
              <a:t>溝江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プロダクトオーナー</a:t>
            </a:r>
            <a:endParaRPr kumimoji="1" lang="en-US" altLang="ja-JP" dirty="0" smtClean="0"/>
          </a:p>
          <a:p>
            <a:r>
              <a:rPr lang="ja-JP" altLang="en-US" dirty="0"/>
              <a:t>櫻</a:t>
            </a:r>
            <a:r>
              <a:rPr lang="ja-JP" altLang="en-US" dirty="0" smtClean="0"/>
              <a:t>畑</a:t>
            </a:r>
            <a:endParaRPr lang="en-US" altLang="ja-JP" dirty="0" smtClean="0"/>
          </a:p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script</a:t>
            </a:r>
            <a:r>
              <a:rPr kumimoji="1" lang="ja-JP" altLang="en-US" dirty="0" smtClean="0"/>
              <a:t>担当</a:t>
            </a:r>
            <a:endParaRPr kumimoji="1" lang="en-US" altLang="ja-JP" dirty="0" smtClean="0"/>
          </a:p>
          <a:p>
            <a:r>
              <a:rPr lang="ja-JP" altLang="en-US" dirty="0" smtClean="0"/>
              <a:t>野地</a:t>
            </a:r>
            <a:endParaRPr lang="en-US" altLang="ja-JP" dirty="0" smtClean="0"/>
          </a:p>
          <a:p>
            <a:r>
              <a:rPr kumimoji="1" lang="ja-JP" altLang="en-US" dirty="0" smtClean="0"/>
              <a:t>小島</a:t>
            </a:r>
            <a:endParaRPr kumimoji="1" lang="en-US" altLang="ja-JP" dirty="0" smtClean="0"/>
          </a:p>
          <a:p>
            <a:r>
              <a:rPr lang="ja-JP" altLang="en-US" dirty="0" smtClean="0"/>
              <a:t>宮崎</a:t>
            </a:r>
            <a:endParaRPr lang="en-US" altLang="ja-JP" dirty="0" smtClean="0"/>
          </a:p>
          <a:p>
            <a:r>
              <a:rPr lang="ja-JP" altLang="en-US" dirty="0" smtClean="0"/>
              <a:t>デザイン担当</a:t>
            </a:r>
            <a:endParaRPr lang="en-US" altLang="ja-JP" dirty="0" smtClean="0"/>
          </a:p>
          <a:p>
            <a:r>
              <a:rPr lang="ja-JP" altLang="en-US" dirty="0" smtClean="0"/>
              <a:t>高居</a:t>
            </a:r>
            <a:endParaRPr lang="en-US" altLang="ja-JP" dirty="0" smtClean="0"/>
          </a:p>
          <a:p>
            <a:r>
              <a:rPr lang="ja-JP" altLang="en-US" dirty="0"/>
              <a:t>渡辺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96000" y="1485900"/>
            <a:ext cx="223971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渡辺</a:t>
            </a:r>
            <a:endParaRPr kumimoji="1" lang="en-US" altLang="ja-JP" dirty="0" smtClean="0"/>
          </a:p>
          <a:p>
            <a:r>
              <a:rPr lang="ja-JP" altLang="en-US" dirty="0" smtClean="0"/>
              <a:t>ロボット作成</a:t>
            </a:r>
            <a:endParaRPr lang="en-US" altLang="ja-JP" dirty="0" smtClean="0"/>
          </a:p>
          <a:p>
            <a:r>
              <a:rPr kumimoji="1" lang="en-US" altLang="ja-JP" dirty="0" smtClean="0"/>
              <a:t>OP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ED</a:t>
            </a:r>
            <a:r>
              <a:rPr kumimoji="1" lang="ja-JP" altLang="en-US" dirty="0" smtClean="0"/>
              <a:t>のデザイン</a:t>
            </a:r>
            <a:endParaRPr kumimoji="1" lang="en-US" altLang="ja-JP" dirty="0" smtClean="0"/>
          </a:p>
          <a:p>
            <a:r>
              <a:rPr lang="ja-JP" altLang="en-US" dirty="0" smtClean="0"/>
              <a:t>高居</a:t>
            </a:r>
            <a:endParaRPr lang="en-US" altLang="ja-JP" dirty="0" smtClean="0"/>
          </a:p>
          <a:p>
            <a:r>
              <a:rPr kumimoji="1" lang="ja-JP" altLang="en-US" dirty="0" smtClean="0"/>
              <a:t>デザイン全般</a:t>
            </a:r>
            <a:endParaRPr kumimoji="1" lang="en-US" altLang="ja-JP" dirty="0" smtClean="0"/>
          </a:p>
          <a:p>
            <a:r>
              <a:rPr lang="ja-JP" altLang="en-US" dirty="0" smtClean="0"/>
              <a:t>クイズ作成</a:t>
            </a:r>
            <a:endParaRPr lang="en-US" altLang="ja-JP" dirty="0" smtClean="0"/>
          </a:p>
          <a:p>
            <a:r>
              <a:rPr kumimoji="1" lang="ja-JP" altLang="en-US" dirty="0" smtClean="0"/>
              <a:t>小島</a:t>
            </a:r>
            <a:endParaRPr kumimoji="1" lang="en-US" altLang="ja-JP" dirty="0" smtClean="0"/>
          </a:p>
          <a:p>
            <a:r>
              <a:rPr lang="en-US" altLang="ja-JP" dirty="0" smtClean="0"/>
              <a:t>Script</a:t>
            </a:r>
            <a:r>
              <a:rPr lang="ja-JP" altLang="en-US" dirty="0" smtClean="0"/>
              <a:t>全般</a:t>
            </a:r>
            <a:endParaRPr lang="en-US" altLang="ja-JP" dirty="0" smtClean="0"/>
          </a:p>
          <a:p>
            <a:r>
              <a:rPr kumimoji="1" lang="ja-JP" altLang="en-US" dirty="0" smtClean="0"/>
              <a:t>ステージ作成</a:t>
            </a:r>
            <a:endParaRPr kumimoji="1" lang="en-US" altLang="ja-JP" dirty="0" smtClean="0"/>
          </a:p>
          <a:p>
            <a:r>
              <a:rPr lang="ja-JP" altLang="en-US" dirty="0" smtClean="0"/>
              <a:t>野地</a:t>
            </a:r>
            <a:endParaRPr lang="en-US" altLang="ja-JP" dirty="0" smtClean="0"/>
          </a:p>
          <a:p>
            <a:r>
              <a:rPr kumimoji="1" lang="en-US" altLang="ja-JP" dirty="0" smtClean="0"/>
              <a:t>Item</a:t>
            </a:r>
            <a:r>
              <a:rPr kumimoji="1" lang="ja-JP" altLang="en-US" dirty="0" smtClean="0"/>
              <a:t>リスト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ロボット関連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endParaRPr lang="en-US" altLang="ja-JP" dirty="0" smtClean="0"/>
          </a:p>
          <a:p>
            <a:r>
              <a:rPr lang="ja-JP" altLang="en-US" dirty="0" smtClean="0"/>
              <a:t>ステージデザイン</a:t>
            </a:r>
            <a:endParaRPr lang="en-US" altLang="ja-JP" dirty="0" smtClean="0"/>
          </a:p>
          <a:p>
            <a:r>
              <a:rPr kumimoji="1" lang="ja-JP" altLang="en-US" dirty="0" smtClean="0"/>
              <a:t>宮崎</a:t>
            </a:r>
            <a:endParaRPr kumimoji="1" lang="en-US" altLang="ja-JP" dirty="0" smtClean="0"/>
          </a:p>
          <a:p>
            <a:r>
              <a:rPr lang="en-US" altLang="ja-JP" dirty="0" smtClean="0"/>
              <a:t>Script</a:t>
            </a:r>
            <a:r>
              <a:rPr lang="ja-JP" altLang="en-US" dirty="0" smtClean="0"/>
              <a:t>担当</a:t>
            </a:r>
            <a:endParaRPr lang="en-US" altLang="ja-JP" dirty="0" smtClean="0"/>
          </a:p>
          <a:p>
            <a:r>
              <a:rPr kumimoji="1" lang="ja-JP" altLang="en-US" dirty="0" smtClean="0"/>
              <a:t>途中就職のため離脱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23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633556" y="15794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-7543"/>
            <a:ext cx="5988676" cy="6871316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818286" y="116379"/>
            <a:ext cx="4859593" cy="403187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◆ジャンル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ロボット脱出ゲーム</a:t>
            </a:r>
            <a:endParaRPr lang="en-US" altLang="ja-JP" sz="3200" dirty="0" smtClean="0"/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プラットフォーム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</a:t>
            </a:r>
            <a:r>
              <a:rPr kumimoji="1" lang="en-US" altLang="ja-JP" sz="3200" dirty="0" smtClean="0"/>
              <a:t>PC</a:t>
            </a:r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ターゲット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メイン：</a:t>
            </a:r>
            <a:r>
              <a:rPr kumimoji="1" lang="en-US" altLang="ja-JP" sz="3200" dirty="0" smtClean="0"/>
              <a:t>20</a:t>
            </a:r>
            <a:r>
              <a:rPr kumimoji="1" lang="ja-JP" altLang="en-US" sz="3200" dirty="0" smtClean="0"/>
              <a:t>代前半女性</a:t>
            </a:r>
            <a:endParaRPr kumimoji="1" lang="en-US" altLang="ja-JP" sz="3200" dirty="0" smtClean="0"/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マネタイゼーション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基本無料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2368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70422" y="1913021"/>
            <a:ext cx="4570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ゲームルール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ロボットは最短ルートでゴールに移動する。</a:t>
            </a:r>
            <a:endParaRPr lang="en-US" altLang="ja-JP" sz="1200" dirty="0" smtClean="0"/>
          </a:p>
          <a:p>
            <a:r>
              <a:rPr lang="ja-JP" altLang="en-US" sz="1200" dirty="0" smtClean="0"/>
              <a:t>各場所に散らばっているアイテムと鍵がないとゴールには行けない。</a:t>
            </a:r>
            <a:endParaRPr lang="en-US" altLang="ja-JP" sz="1200" dirty="0" smtClean="0"/>
          </a:p>
          <a:p>
            <a:r>
              <a:rPr lang="ja-JP" altLang="en-US" sz="1200" dirty="0" smtClean="0"/>
              <a:t>物を落とし、誘導してアイテムに導く。</a:t>
            </a:r>
            <a:endParaRPr lang="en-US" altLang="ja-JP" sz="1200" dirty="0" smtClean="0"/>
          </a:p>
          <a:p>
            <a:r>
              <a:rPr kumimoji="1" lang="ja-JP" altLang="en-US" sz="1200"/>
              <a:t>最後</a:t>
            </a:r>
            <a:r>
              <a:rPr kumimoji="1" lang="ja-JP" altLang="en-US" sz="1200" smtClean="0"/>
              <a:t>に取得したアイテムを使って謎解き。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488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20225" y="200025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使用ソフト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0063" y="1614488"/>
            <a:ext cx="18421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連絡手段</a:t>
            </a:r>
            <a:endParaRPr lang="en-US" altLang="ja-JP" dirty="0" smtClean="0"/>
          </a:p>
          <a:p>
            <a:r>
              <a:rPr kumimoji="1" lang="en-US" altLang="ja-JP" dirty="0" smtClean="0"/>
              <a:t>Slack</a:t>
            </a:r>
          </a:p>
          <a:p>
            <a:r>
              <a:rPr lang="ja-JP" altLang="en-US" dirty="0" smtClean="0"/>
              <a:t>看板管理</a:t>
            </a:r>
            <a:endParaRPr lang="en-US" altLang="ja-JP" dirty="0" smtClean="0"/>
          </a:p>
          <a:p>
            <a:r>
              <a:rPr kumimoji="1" lang="en-US" altLang="ja-JP" dirty="0" smtClean="0"/>
              <a:t>Trello</a:t>
            </a:r>
          </a:p>
          <a:p>
            <a:r>
              <a:rPr lang="ja-JP" altLang="en-US" dirty="0" smtClean="0"/>
              <a:t>資料・データ管理</a:t>
            </a:r>
            <a:endParaRPr lang="en-US" altLang="ja-JP" dirty="0" smtClean="0"/>
          </a:p>
          <a:p>
            <a:r>
              <a:rPr kumimoji="1" lang="en-US" altLang="ja-JP" dirty="0" smtClean="0"/>
              <a:t>GitHub</a:t>
            </a:r>
          </a:p>
          <a:p>
            <a:r>
              <a:rPr lang="ja-JP" altLang="en-US" dirty="0" smtClean="0"/>
              <a:t>ゲーム作成</a:t>
            </a:r>
            <a:endParaRPr lang="en-US" altLang="ja-JP" dirty="0" smtClean="0"/>
          </a:p>
          <a:p>
            <a:r>
              <a:rPr kumimoji="1" lang="en-US" altLang="ja-JP" dirty="0" smtClean="0"/>
              <a:t>Unity</a:t>
            </a:r>
          </a:p>
          <a:p>
            <a:r>
              <a:rPr lang="ja-JP" altLang="en-US" dirty="0" smtClean="0"/>
              <a:t>言語</a:t>
            </a:r>
            <a:r>
              <a:rPr lang="en-US" altLang="ja-JP" dirty="0" smtClean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433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112</Words>
  <Application>Microsoft Office PowerPoint</Application>
  <PresentationFormat>ワイド画面</PresentationFormat>
  <Paragraphs>54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miyazaki.motoi</dc:creator>
  <cp:lastModifiedBy>sakurahata.yuri</cp:lastModifiedBy>
  <cp:revision>14</cp:revision>
  <dcterms:created xsi:type="dcterms:W3CDTF">2015-10-21T01:43:44Z</dcterms:created>
  <dcterms:modified xsi:type="dcterms:W3CDTF">2015-10-30T03:09:52Z</dcterms:modified>
</cp:coreProperties>
</file>