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47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7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64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78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34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57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2015/10/28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55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2015/10/28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55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2015/10/28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18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2015/10/28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28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2015/10/28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0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2015/10/28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62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8ED59-041D-4854-9794-01A302C6670C}" type="datetimeFigureOut">
              <a:rPr kumimoji="1" lang="ja-JP" altLang="en-US" smtClean="0"/>
              <a:t>2015/10/28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78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577776" y="1713471"/>
            <a:ext cx="9036448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r>
              <a:rPr lang="ja-JP" altLang="en-US" sz="600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ロボットを脱出させるゲーム</a:t>
            </a:r>
            <a:endParaRPr kumimoji="1" lang="ja-JP" altLang="en-US" sz="6000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41183" y="4547286"/>
            <a:ext cx="3109634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r>
              <a:rPr kumimoji="1" lang="en-US" altLang="ja-JP" sz="4000" dirty="0" smtClean="0">
                <a:solidFill>
                  <a:srgbClr val="FF66FF"/>
                </a:solidFill>
                <a:effectLst/>
              </a:rPr>
              <a:t>team-SAKURA</a:t>
            </a:r>
            <a:endParaRPr kumimoji="1" lang="ja-JP" altLang="en-US" sz="4000" dirty="0">
              <a:solidFill>
                <a:srgbClr val="FF66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864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273499" y="340822"/>
            <a:ext cx="1645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メンバー</a:t>
            </a:r>
            <a:endParaRPr kumimoji="1"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62154" y="1290247"/>
            <a:ext cx="201048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スクラムマスター</a:t>
            </a:r>
            <a:endParaRPr kumimoji="1" lang="en-US" altLang="ja-JP" dirty="0" smtClean="0"/>
          </a:p>
          <a:p>
            <a:r>
              <a:rPr lang="ja-JP" altLang="en-US" dirty="0"/>
              <a:t>溝江</a:t>
            </a:r>
            <a:endParaRPr kumimoji="1" lang="en-US" altLang="ja-JP" dirty="0" smtClean="0"/>
          </a:p>
          <a:p>
            <a:r>
              <a:rPr kumimoji="1" lang="ja-JP" altLang="en-US" dirty="0" smtClean="0"/>
              <a:t>プロダクトオーナー</a:t>
            </a:r>
            <a:endParaRPr kumimoji="1" lang="en-US" altLang="ja-JP" dirty="0" smtClean="0"/>
          </a:p>
          <a:p>
            <a:r>
              <a:rPr lang="ja-JP" altLang="en-US" dirty="0"/>
              <a:t>櫻</a:t>
            </a:r>
            <a:r>
              <a:rPr lang="ja-JP" altLang="en-US" dirty="0" smtClean="0"/>
              <a:t>畑</a:t>
            </a:r>
            <a:endParaRPr lang="en-US" altLang="ja-JP" dirty="0" smtClean="0"/>
          </a:p>
          <a:p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script</a:t>
            </a:r>
            <a:r>
              <a:rPr kumimoji="1" lang="ja-JP" altLang="en-US" dirty="0" smtClean="0"/>
              <a:t>担当</a:t>
            </a:r>
            <a:endParaRPr kumimoji="1" lang="en-US" altLang="ja-JP" dirty="0" smtClean="0"/>
          </a:p>
          <a:p>
            <a:r>
              <a:rPr lang="ja-JP" altLang="en-US" dirty="0" smtClean="0"/>
              <a:t>野地</a:t>
            </a:r>
            <a:endParaRPr lang="en-US" altLang="ja-JP" dirty="0" smtClean="0"/>
          </a:p>
          <a:p>
            <a:r>
              <a:rPr kumimoji="1" lang="ja-JP" altLang="en-US" dirty="0" smtClean="0"/>
              <a:t>小島</a:t>
            </a:r>
            <a:endParaRPr kumimoji="1" lang="en-US" altLang="ja-JP" dirty="0" smtClean="0"/>
          </a:p>
          <a:p>
            <a:r>
              <a:rPr lang="ja-JP" altLang="en-US" dirty="0" smtClean="0"/>
              <a:t>宮崎</a:t>
            </a:r>
            <a:endParaRPr lang="en-US" altLang="ja-JP" dirty="0" smtClean="0"/>
          </a:p>
          <a:p>
            <a:r>
              <a:rPr lang="ja-JP" altLang="en-US" dirty="0" smtClean="0"/>
              <a:t>デザイン担当</a:t>
            </a:r>
            <a:endParaRPr lang="en-US" altLang="ja-JP" dirty="0" smtClean="0"/>
          </a:p>
          <a:p>
            <a:r>
              <a:rPr lang="ja-JP" altLang="en-US" dirty="0" smtClean="0"/>
              <a:t>高居</a:t>
            </a:r>
            <a:endParaRPr lang="en-US" altLang="ja-JP" dirty="0" smtClean="0"/>
          </a:p>
          <a:p>
            <a:r>
              <a:rPr lang="ja-JP" altLang="en-US" dirty="0"/>
              <a:t>渡辺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096000" y="1485900"/>
            <a:ext cx="223971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渡辺</a:t>
            </a:r>
            <a:endParaRPr kumimoji="1" lang="en-US" altLang="ja-JP" dirty="0" smtClean="0"/>
          </a:p>
          <a:p>
            <a:r>
              <a:rPr lang="ja-JP" altLang="en-US" dirty="0" smtClean="0"/>
              <a:t>ロボット作成</a:t>
            </a:r>
            <a:endParaRPr lang="en-US" altLang="ja-JP" dirty="0" smtClean="0"/>
          </a:p>
          <a:p>
            <a:r>
              <a:rPr kumimoji="1" lang="en-US" altLang="ja-JP" dirty="0" smtClean="0"/>
              <a:t>OP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ED</a:t>
            </a:r>
            <a:r>
              <a:rPr kumimoji="1" lang="ja-JP" altLang="en-US" dirty="0" smtClean="0"/>
              <a:t>のデザイン</a:t>
            </a:r>
            <a:endParaRPr kumimoji="1" lang="en-US" altLang="ja-JP" dirty="0" smtClean="0"/>
          </a:p>
          <a:p>
            <a:r>
              <a:rPr lang="ja-JP" altLang="en-US" dirty="0" smtClean="0"/>
              <a:t>高居</a:t>
            </a:r>
            <a:endParaRPr lang="en-US" altLang="ja-JP" dirty="0" smtClean="0"/>
          </a:p>
          <a:p>
            <a:r>
              <a:rPr kumimoji="1" lang="ja-JP" altLang="en-US" dirty="0" smtClean="0"/>
              <a:t>デザイン全般</a:t>
            </a:r>
            <a:endParaRPr kumimoji="1" lang="en-US" altLang="ja-JP" dirty="0" smtClean="0"/>
          </a:p>
          <a:p>
            <a:r>
              <a:rPr lang="ja-JP" altLang="en-US" dirty="0" smtClean="0"/>
              <a:t>クイズ作成</a:t>
            </a:r>
            <a:endParaRPr lang="en-US" altLang="ja-JP" dirty="0" smtClean="0"/>
          </a:p>
          <a:p>
            <a:r>
              <a:rPr kumimoji="1" lang="ja-JP" altLang="en-US" dirty="0" smtClean="0"/>
              <a:t>小島</a:t>
            </a:r>
            <a:endParaRPr kumimoji="1" lang="en-US" altLang="ja-JP" dirty="0" smtClean="0"/>
          </a:p>
          <a:p>
            <a:r>
              <a:rPr lang="en-US" altLang="ja-JP" dirty="0" smtClean="0"/>
              <a:t>Script</a:t>
            </a:r>
            <a:r>
              <a:rPr lang="ja-JP" altLang="en-US" dirty="0" smtClean="0"/>
              <a:t>全般</a:t>
            </a:r>
            <a:endParaRPr lang="en-US" altLang="ja-JP" dirty="0" smtClean="0"/>
          </a:p>
          <a:p>
            <a:r>
              <a:rPr kumimoji="1" lang="ja-JP" altLang="en-US" dirty="0" smtClean="0"/>
              <a:t>ステージ作成</a:t>
            </a:r>
            <a:endParaRPr kumimoji="1" lang="en-US" altLang="ja-JP" dirty="0" smtClean="0"/>
          </a:p>
          <a:p>
            <a:r>
              <a:rPr lang="ja-JP" altLang="en-US" dirty="0" smtClean="0"/>
              <a:t>野地</a:t>
            </a:r>
            <a:endParaRPr lang="en-US" altLang="ja-JP" dirty="0" smtClean="0"/>
          </a:p>
          <a:p>
            <a:r>
              <a:rPr kumimoji="1" lang="en-US" altLang="ja-JP" dirty="0" smtClean="0"/>
              <a:t>Item</a:t>
            </a:r>
            <a:r>
              <a:rPr kumimoji="1" lang="ja-JP" altLang="en-US" dirty="0" smtClean="0"/>
              <a:t>リスト</a:t>
            </a:r>
            <a:endParaRPr kumimoji="1" lang="en-US" altLang="ja-JP" dirty="0" smtClean="0"/>
          </a:p>
          <a:p>
            <a:r>
              <a:rPr kumimoji="1" lang="ja-JP" altLang="en-US" dirty="0" smtClean="0"/>
              <a:t>ロボット関連</a:t>
            </a:r>
            <a:endParaRPr kumimoji="1" lang="en-US" altLang="ja-JP" dirty="0" smtClean="0"/>
          </a:p>
          <a:p>
            <a:r>
              <a:rPr lang="ja-JP" altLang="en-US" dirty="0" smtClean="0"/>
              <a:t>動作</a:t>
            </a:r>
            <a:endParaRPr lang="en-US" altLang="ja-JP" dirty="0" smtClean="0"/>
          </a:p>
          <a:p>
            <a:r>
              <a:rPr lang="ja-JP" altLang="en-US" dirty="0" smtClean="0"/>
              <a:t>ステージデザイン</a:t>
            </a:r>
            <a:endParaRPr lang="en-US" altLang="ja-JP" dirty="0" smtClean="0"/>
          </a:p>
          <a:p>
            <a:r>
              <a:rPr kumimoji="1" lang="ja-JP" altLang="en-US" dirty="0" smtClean="0"/>
              <a:t>宮崎</a:t>
            </a:r>
            <a:endParaRPr kumimoji="1" lang="en-US" altLang="ja-JP" dirty="0" smtClean="0"/>
          </a:p>
          <a:p>
            <a:r>
              <a:rPr lang="en-US" altLang="ja-JP" dirty="0" smtClean="0"/>
              <a:t>Script</a:t>
            </a:r>
            <a:r>
              <a:rPr lang="ja-JP" altLang="en-US" dirty="0" smtClean="0"/>
              <a:t>担当</a:t>
            </a:r>
            <a:endParaRPr lang="en-US" altLang="ja-JP" dirty="0" smtClean="0"/>
          </a:p>
          <a:p>
            <a:r>
              <a:rPr kumimoji="1" lang="ja-JP" altLang="en-US" dirty="0" smtClean="0"/>
              <a:t>途中就職のため離脱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23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633556" y="15794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3" name="コンテンツ プレースホルダー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2" y="-7543"/>
            <a:ext cx="5988676" cy="6871316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6818286" y="116379"/>
            <a:ext cx="4859593" cy="403187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◆ジャンル</a:t>
            </a:r>
            <a:endParaRPr kumimoji="1"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ロボット脱出ゲーム</a:t>
            </a:r>
            <a:endParaRPr lang="en-US" altLang="ja-JP" sz="3200" dirty="0" smtClean="0"/>
          </a:p>
          <a:p>
            <a:r>
              <a:rPr lang="ja-JP" altLang="en-US" sz="3200" dirty="0"/>
              <a:t>◆</a:t>
            </a:r>
            <a:r>
              <a:rPr lang="ja-JP" altLang="en-US" sz="3200" dirty="0" smtClean="0"/>
              <a:t>プラットフォーム</a:t>
            </a:r>
            <a:endParaRPr lang="en-US" altLang="ja-JP" sz="3200" dirty="0" smtClean="0"/>
          </a:p>
          <a:p>
            <a:r>
              <a:rPr kumimoji="1" lang="ja-JP" altLang="en-US" sz="3200" dirty="0"/>
              <a:t>　</a:t>
            </a:r>
            <a:r>
              <a:rPr kumimoji="1" lang="ja-JP" altLang="en-US" sz="3200" dirty="0" smtClean="0"/>
              <a:t>　　</a:t>
            </a:r>
            <a:r>
              <a:rPr kumimoji="1" lang="en-US" altLang="ja-JP" sz="3200" dirty="0" smtClean="0"/>
              <a:t>PC</a:t>
            </a:r>
          </a:p>
          <a:p>
            <a:r>
              <a:rPr lang="ja-JP" altLang="en-US" sz="3200" dirty="0"/>
              <a:t>◆</a:t>
            </a:r>
            <a:r>
              <a:rPr lang="ja-JP" altLang="en-US" sz="3200" dirty="0" smtClean="0"/>
              <a:t>ターゲット</a:t>
            </a:r>
            <a:endParaRPr lang="en-US" altLang="ja-JP" sz="3200" dirty="0" smtClean="0"/>
          </a:p>
          <a:p>
            <a:r>
              <a:rPr kumimoji="1" lang="ja-JP" altLang="en-US" sz="3200" dirty="0"/>
              <a:t>　</a:t>
            </a:r>
            <a:r>
              <a:rPr kumimoji="1" lang="ja-JP" altLang="en-US" sz="3200" dirty="0" smtClean="0"/>
              <a:t>　　メイン：</a:t>
            </a:r>
            <a:r>
              <a:rPr kumimoji="1" lang="en-US" altLang="ja-JP" sz="3200" dirty="0" smtClean="0"/>
              <a:t>20</a:t>
            </a:r>
            <a:r>
              <a:rPr kumimoji="1" lang="ja-JP" altLang="en-US" sz="3200" dirty="0" smtClean="0"/>
              <a:t>代前半女性</a:t>
            </a:r>
            <a:endParaRPr kumimoji="1" lang="en-US" altLang="ja-JP" sz="3200" dirty="0" smtClean="0"/>
          </a:p>
          <a:p>
            <a:r>
              <a:rPr lang="ja-JP" altLang="en-US" sz="3200" dirty="0"/>
              <a:t>◆</a:t>
            </a:r>
            <a:r>
              <a:rPr lang="ja-JP" altLang="en-US" sz="3200" dirty="0" smtClean="0"/>
              <a:t>マネタイゼーション</a:t>
            </a:r>
            <a:endParaRPr lang="en-US" altLang="ja-JP" sz="3200" dirty="0" smtClean="0"/>
          </a:p>
          <a:p>
            <a:r>
              <a:rPr kumimoji="1" lang="ja-JP" altLang="en-US" sz="3200" dirty="0"/>
              <a:t>　</a:t>
            </a:r>
            <a:r>
              <a:rPr kumimoji="1" lang="ja-JP" altLang="en-US" sz="3200" dirty="0" smtClean="0"/>
              <a:t>　　基本無料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2368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020225" y="200025"/>
            <a:ext cx="2151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使用ソフト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0063" y="1614488"/>
            <a:ext cx="184217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連絡手段</a:t>
            </a:r>
            <a:endParaRPr lang="en-US" altLang="ja-JP" dirty="0" smtClean="0"/>
          </a:p>
          <a:p>
            <a:r>
              <a:rPr kumimoji="1" lang="en-US" altLang="ja-JP" dirty="0" smtClean="0"/>
              <a:t>Slack</a:t>
            </a:r>
          </a:p>
          <a:p>
            <a:r>
              <a:rPr lang="ja-JP" altLang="en-US" dirty="0" smtClean="0"/>
              <a:t>看板管理</a:t>
            </a:r>
            <a:endParaRPr lang="en-US" altLang="ja-JP" dirty="0" smtClean="0"/>
          </a:p>
          <a:p>
            <a:r>
              <a:rPr kumimoji="1" lang="en-US" altLang="ja-JP" dirty="0" smtClean="0"/>
              <a:t>Trello</a:t>
            </a:r>
          </a:p>
          <a:p>
            <a:r>
              <a:rPr lang="ja-JP" altLang="en-US" dirty="0" smtClean="0"/>
              <a:t>資料・データ管理</a:t>
            </a:r>
            <a:endParaRPr lang="en-US" altLang="ja-JP" dirty="0" smtClean="0"/>
          </a:p>
          <a:p>
            <a:r>
              <a:rPr kumimoji="1" lang="en-US" altLang="ja-JP" dirty="0" smtClean="0"/>
              <a:t>GitHub</a:t>
            </a:r>
          </a:p>
          <a:p>
            <a:r>
              <a:rPr lang="ja-JP" altLang="en-US" dirty="0" smtClean="0"/>
              <a:t>ゲーム作成</a:t>
            </a:r>
            <a:endParaRPr lang="en-US" altLang="ja-JP" dirty="0" smtClean="0"/>
          </a:p>
          <a:p>
            <a:r>
              <a:rPr kumimoji="1" lang="en-US" altLang="ja-JP" dirty="0" smtClean="0"/>
              <a:t>Unity</a:t>
            </a:r>
          </a:p>
          <a:p>
            <a:r>
              <a:rPr lang="ja-JP" altLang="en-US" dirty="0" smtClean="0"/>
              <a:t>言語</a:t>
            </a:r>
            <a:r>
              <a:rPr lang="en-US" altLang="ja-JP" dirty="0" smtClean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4333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67</Words>
  <Application>Microsoft Office PowerPoint</Application>
  <PresentationFormat>ワイド画面</PresentationFormat>
  <Paragraphs>49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miyazaki.motoi</dc:creator>
  <cp:lastModifiedBy>sakurahata.yuri</cp:lastModifiedBy>
  <cp:revision>12</cp:revision>
  <dcterms:created xsi:type="dcterms:W3CDTF">2015-10-21T01:43:44Z</dcterms:created>
  <dcterms:modified xsi:type="dcterms:W3CDTF">2015-10-28T06:03:17Z</dcterms:modified>
</cp:coreProperties>
</file>