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3" r:id="rId6"/>
    <p:sldId id="259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47" autoAdjust="0"/>
    <p:restoredTop sz="94660"/>
  </p:normalViewPr>
  <p:slideViewPr>
    <p:cSldViewPr snapToGrid="0">
      <p:cViewPr>
        <p:scale>
          <a:sx n="60" d="100"/>
          <a:sy n="60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7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64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78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4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57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5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55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18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28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0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62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8ED59-041D-4854-9794-01A302C6670C}" type="datetimeFigureOut">
              <a:rPr kumimoji="1" lang="ja-JP" altLang="en-US" smtClean="0"/>
              <a:t>2015/11/4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78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577776" y="1713471"/>
            <a:ext cx="9036448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ja-JP" altLang="en-US" sz="6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ロボットを脱出させるゲーム</a:t>
            </a:r>
            <a:endParaRPr kumimoji="1" lang="ja-JP" altLang="en-US" sz="6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41183" y="4547286"/>
            <a:ext cx="310963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kumimoji="1" lang="en-US" altLang="ja-JP" sz="4000" dirty="0" smtClean="0">
                <a:solidFill>
                  <a:srgbClr val="FF66FF"/>
                </a:solidFill>
                <a:effectLst/>
              </a:rPr>
              <a:t>team-SAKURA</a:t>
            </a:r>
            <a:endParaRPr kumimoji="1" lang="ja-JP" altLang="en-US" sz="4000" dirty="0">
              <a:solidFill>
                <a:srgbClr val="FF66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86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70422" y="1913021"/>
            <a:ext cx="4896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ゲームルール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ロボットは最短ルートでゴールに移動する。</a:t>
            </a:r>
            <a:endParaRPr lang="en-US" altLang="ja-JP" sz="1200" dirty="0" smtClean="0"/>
          </a:p>
          <a:p>
            <a:r>
              <a:rPr lang="ja-JP" altLang="en-US" sz="1200" dirty="0" smtClean="0"/>
              <a:t>各場所に散らばっているアイテムと鍵がないとゴールには行けない。</a:t>
            </a:r>
            <a:endParaRPr lang="en-US" altLang="ja-JP" sz="1200" dirty="0" smtClean="0"/>
          </a:p>
          <a:p>
            <a:r>
              <a:rPr lang="ja-JP" altLang="en-US" sz="1200" dirty="0" smtClean="0"/>
              <a:t>物を落とし、誘導してアイテムに導く。</a:t>
            </a:r>
            <a:endParaRPr lang="en-US" altLang="ja-JP" sz="1200" dirty="0" smtClean="0"/>
          </a:p>
          <a:p>
            <a:r>
              <a:rPr kumimoji="1" lang="ja-JP" altLang="en-US" sz="1200" dirty="0"/>
              <a:t>最後</a:t>
            </a:r>
            <a:r>
              <a:rPr kumimoji="1" lang="ja-JP" altLang="en-US" sz="1200" dirty="0" smtClean="0"/>
              <a:t>に取得したアイテムを使って謎を解く。</a:t>
            </a:r>
            <a:endParaRPr kumimoji="1" lang="ja-JP" altLang="en-US" sz="12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57011" y="689811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とは？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88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273499" y="340822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メンバー</a:t>
            </a:r>
            <a:endParaRPr kumimoji="1"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2154" y="1290247"/>
            <a:ext cx="20104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スクラムマスター</a:t>
            </a:r>
            <a:endParaRPr kumimoji="1" lang="en-US" altLang="ja-JP" dirty="0" smtClean="0"/>
          </a:p>
          <a:p>
            <a:r>
              <a:rPr lang="ja-JP" altLang="en-US" dirty="0"/>
              <a:t>溝江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プロダクトオーナー</a:t>
            </a:r>
            <a:endParaRPr kumimoji="1" lang="en-US" altLang="ja-JP" dirty="0" smtClean="0"/>
          </a:p>
          <a:p>
            <a:r>
              <a:rPr lang="ja-JP" altLang="en-US" dirty="0"/>
              <a:t>櫻</a:t>
            </a:r>
            <a:r>
              <a:rPr lang="ja-JP" altLang="en-US" dirty="0" smtClean="0"/>
              <a:t>畑</a:t>
            </a:r>
            <a:endParaRPr lang="en-US" altLang="ja-JP" dirty="0" smtClean="0"/>
          </a:p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script</a:t>
            </a:r>
            <a:r>
              <a:rPr kumimoji="1" lang="ja-JP" altLang="en-US" dirty="0" smtClean="0"/>
              <a:t>担当</a:t>
            </a:r>
            <a:endParaRPr kumimoji="1" lang="en-US" altLang="ja-JP" dirty="0" smtClean="0"/>
          </a:p>
          <a:p>
            <a:r>
              <a:rPr lang="ja-JP" altLang="en-US" dirty="0" smtClean="0"/>
              <a:t>野地</a:t>
            </a:r>
            <a:endParaRPr lang="en-US" altLang="ja-JP" dirty="0" smtClean="0"/>
          </a:p>
          <a:p>
            <a:r>
              <a:rPr kumimoji="1" lang="ja-JP" altLang="en-US" dirty="0" smtClean="0"/>
              <a:t>小島</a:t>
            </a:r>
            <a:endParaRPr kumimoji="1" lang="en-US" altLang="ja-JP" dirty="0" smtClean="0"/>
          </a:p>
          <a:p>
            <a:r>
              <a:rPr lang="ja-JP" altLang="en-US" dirty="0" smtClean="0"/>
              <a:t>宮崎</a:t>
            </a:r>
            <a:endParaRPr lang="en-US" altLang="ja-JP" dirty="0" smtClean="0"/>
          </a:p>
          <a:p>
            <a:r>
              <a:rPr lang="ja-JP" altLang="en-US" dirty="0" smtClean="0"/>
              <a:t>デザイン担当</a:t>
            </a:r>
            <a:endParaRPr lang="en-US" altLang="ja-JP" dirty="0" smtClean="0"/>
          </a:p>
          <a:p>
            <a:r>
              <a:rPr lang="ja-JP" altLang="en-US" dirty="0" smtClean="0"/>
              <a:t>高居</a:t>
            </a:r>
            <a:endParaRPr lang="en-US" altLang="ja-JP" dirty="0" smtClean="0"/>
          </a:p>
          <a:p>
            <a:r>
              <a:rPr lang="ja-JP" altLang="en-US" dirty="0"/>
              <a:t>渡辺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96000" y="1485900"/>
            <a:ext cx="259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渡辺</a:t>
            </a:r>
            <a:endParaRPr kumimoji="1" lang="en-US" altLang="ja-JP" dirty="0" smtClean="0"/>
          </a:p>
          <a:p>
            <a:r>
              <a:rPr lang="ja-JP" altLang="en-US" dirty="0" smtClean="0"/>
              <a:t>ロボット作成</a:t>
            </a:r>
            <a:endParaRPr lang="en-US" altLang="ja-JP" dirty="0" smtClean="0"/>
          </a:p>
          <a:p>
            <a:r>
              <a:rPr kumimoji="1" lang="en-US" altLang="ja-JP" dirty="0" smtClean="0"/>
              <a:t>OP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ED</a:t>
            </a:r>
            <a:r>
              <a:rPr kumimoji="1" lang="ja-JP" altLang="en-US" dirty="0" smtClean="0"/>
              <a:t>のデザイン</a:t>
            </a:r>
            <a:endParaRPr kumimoji="1" lang="en-US" altLang="ja-JP" dirty="0" smtClean="0"/>
          </a:p>
          <a:p>
            <a:r>
              <a:rPr lang="ja-JP" altLang="en-US" dirty="0" smtClean="0"/>
              <a:t>高居</a:t>
            </a:r>
            <a:endParaRPr lang="en-US" altLang="ja-JP" dirty="0" smtClean="0"/>
          </a:p>
          <a:p>
            <a:r>
              <a:rPr kumimoji="1" lang="ja-JP" altLang="en-US" dirty="0" smtClean="0"/>
              <a:t>デザイン全般</a:t>
            </a:r>
            <a:endParaRPr kumimoji="1" lang="en-US" altLang="ja-JP" dirty="0" smtClean="0"/>
          </a:p>
          <a:p>
            <a:r>
              <a:rPr lang="ja-JP" altLang="en-US" dirty="0" smtClean="0"/>
              <a:t>クイズ作成</a:t>
            </a:r>
            <a:endParaRPr lang="en-US" altLang="ja-JP" dirty="0" smtClean="0"/>
          </a:p>
          <a:p>
            <a:r>
              <a:rPr lang="ja-JP" altLang="en-US" dirty="0"/>
              <a:t>途中就職のため</a:t>
            </a:r>
            <a:r>
              <a:rPr lang="ja-JP" altLang="en-US" dirty="0" smtClean="0"/>
              <a:t>離脱</a:t>
            </a:r>
            <a:endParaRPr lang="en-US" altLang="ja-JP" dirty="0" smtClean="0"/>
          </a:p>
          <a:p>
            <a:r>
              <a:rPr kumimoji="1" lang="ja-JP" altLang="en-US" dirty="0" smtClean="0"/>
              <a:t>小島</a:t>
            </a:r>
            <a:endParaRPr kumimoji="1" lang="en-US" altLang="ja-JP" dirty="0" smtClean="0"/>
          </a:p>
          <a:p>
            <a:r>
              <a:rPr lang="en-US" altLang="ja-JP" dirty="0" smtClean="0"/>
              <a:t>Script</a:t>
            </a:r>
            <a:r>
              <a:rPr lang="ja-JP" altLang="en-US" dirty="0" smtClean="0"/>
              <a:t>全般</a:t>
            </a:r>
            <a:endParaRPr lang="en-US" altLang="ja-JP" dirty="0" smtClean="0"/>
          </a:p>
          <a:p>
            <a:r>
              <a:rPr kumimoji="1" lang="ja-JP" altLang="en-US" dirty="0" smtClean="0"/>
              <a:t>ステージ作成</a:t>
            </a:r>
            <a:endParaRPr kumimoji="1" lang="en-US" altLang="ja-JP" dirty="0" smtClean="0"/>
          </a:p>
          <a:p>
            <a:r>
              <a:rPr lang="ja-JP" altLang="en-US" dirty="0" smtClean="0"/>
              <a:t>野地</a:t>
            </a:r>
            <a:endParaRPr lang="en-US" altLang="ja-JP" dirty="0" smtClean="0"/>
          </a:p>
          <a:p>
            <a:r>
              <a:rPr kumimoji="1" lang="en-US" altLang="ja-JP" dirty="0" smtClean="0"/>
              <a:t>Item</a:t>
            </a:r>
            <a:r>
              <a:rPr kumimoji="1" lang="ja-JP" altLang="en-US" dirty="0" smtClean="0"/>
              <a:t>リスト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ロボット関連</a:t>
            </a:r>
            <a:endParaRPr kumimoji="1" lang="en-US" altLang="ja-JP" dirty="0" smtClean="0"/>
          </a:p>
          <a:p>
            <a:r>
              <a:rPr lang="ja-JP" altLang="en-US" dirty="0" smtClean="0"/>
              <a:t>動作</a:t>
            </a:r>
            <a:endParaRPr lang="en-US" altLang="ja-JP" dirty="0" smtClean="0"/>
          </a:p>
          <a:p>
            <a:r>
              <a:rPr lang="ja-JP" altLang="en-US" dirty="0" smtClean="0"/>
              <a:t>ステージデザイン</a:t>
            </a:r>
            <a:endParaRPr lang="en-US" altLang="ja-JP" dirty="0" smtClean="0"/>
          </a:p>
          <a:p>
            <a:r>
              <a:rPr kumimoji="1" lang="ja-JP" altLang="en-US" dirty="0" smtClean="0"/>
              <a:t>宮崎</a:t>
            </a:r>
            <a:endParaRPr kumimoji="1" lang="en-US" altLang="ja-JP" dirty="0" smtClean="0"/>
          </a:p>
          <a:p>
            <a:r>
              <a:rPr lang="en-US" altLang="ja-JP" dirty="0" smtClean="0"/>
              <a:t>Script</a:t>
            </a:r>
            <a:r>
              <a:rPr lang="ja-JP" altLang="en-US" dirty="0" smtClean="0"/>
              <a:t>担当</a:t>
            </a:r>
            <a:endParaRPr lang="en-US" altLang="ja-JP" dirty="0" smtClean="0"/>
          </a:p>
          <a:p>
            <a:r>
              <a:rPr kumimoji="1" lang="ja-JP" altLang="en-US" dirty="0" smtClean="0"/>
              <a:t>途中就職のため離脱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623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633556" y="15794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3" name="コンテンツ プレースホルダー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2" y="-7543"/>
            <a:ext cx="5988676" cy="6871316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6818287" y="1948750"/>
            <a:ext cx="4859593" cy="452431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◆ジャンル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ロボット脱出ゲーム</a:t>
            </a:r>
            <a:endParaRPr lang="en-US" altLang="ja-JP" sz="3200" dirty="0" smtClean="0"/>
          </a:p>
          <a:p>
            <a:r>
              <a:rPr lang="ja-JP" altLang="en-US" sz="3200" dirty="0"/>
              <a:t>◆</a:t>
            </a:r>
            <a:r>
              <a:rPr lang="ja-JP" altLang="en-US" sz="3200" dirty="0" smtClean="0"/>
              <a:t>プラットフォーム</a:t>
            </a:r>
            <a:endParaRPr lang="en-US" altLang="ja-JP" sz="3200" dirty="0" smtClean="0"/>
          </a:p>
          <a:p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</a:t>
            </a:r>
            <a:r>
              <a:rPr kumimoji="1" lang="en-US" altLang="ja-JP" sz="3200" dirty="0" smtClean="0"/>
              <a:t>PC</a:t>
            </a:r>
            <a:r>
              <a:rPr kumimoji="1" lang="ja-JP" altLang="en-US" sz="2000" b="1" dirty="0" smtClean="0"/>
              <a:t>＆</a:t>
            </a:r>
            <a:r>
              <a:rPr kumimoji="1" lang="ja-JP" altLang="en-US" sz="3200" dirty="0" smtClean="0"/>
              <a:t>スマホアプリ</a:t>
            </a:r>
            <a:endParaRPr kumimoji="1" lang="en-US" altLang="ja-JP" sz="3200" dirty="0" smtClean="0"/>
          </a:p>
          <a:p>
            <a:r>
              <a:rPr lang="ja-JP" altLang="en-US" sz="3200" dirty="0"/>
              <a:t>◆</a:t>
            </a:r>
            <a:r>
              <a:rPr lang="ja-JP" altLang="en-US" sz="3200" dirty="0" smtClean="0"/>
              <a:t>ターゲット</a:t>
            </a:r>
            <a:endParaRPr lang="en-US" altLang="ja-JP" sz="3200" dirty="0" smtClean="0"/>
          </a:p>
          <a:p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メイン：</a:t>
            </a:r>
            <a:r>
              <a:rPr kumimoji="1" lang="en-US" altLang="ja-JP" sz="3200" dirty="0" smtClean="0"/>
              <a:t>20</a:t>
            </a:r>
            <a:r>
              <a:rPr kumimoji="1" lang="ja-JP" altLang="en-US" sz="3200" dirty="0" smtClean="0"/>
              <a:t>代前半女性</a:t>
            </a:r>
            <a:endParaRPr kumimoji="1" lang="en-US" altLang="ja-JP" sz="3200" dirty="0" smtClean="0"/>
          </a:p>
          <a:p>
            <a:r>
              <a:rPr lang="ja-JP" altLang="en-US" sz="3200" dirty="0"/>
              <a:t>◆</a:t>
            </a:r>
            <a:r>
              <a:rPr lang="ja-JP" altLang="en-US" sz="3200" dirty="0" smtClean="0"/>
              <a:t>マネタイゼーション</a:t>
            </a:r>
            <a:endParaRPr lang="en-US" altLang="ja-JP" sz="3200" dirty="0" smtClean="0"/>
          </a:p>
          <a:p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基本無料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クリック広告</a:t>
            </a:r>
            <a:endParaRPr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07705" y="529389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ゲームコンセプト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68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65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020225" y="200025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使用ソフト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0063" y="1614488"/>
            <a:ext cx="16642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連絡手段</a:t>
            </a:r>
            <a:endParaRPr lang="en-US" altLang="ja-JP" dirty="0" smtClean="0"/>
          </a:p>
          <a:p>
            <a:r>
              <a:rPr kumimoji="1" lang="en-US" altLang="ja-JP" dirty="0" smtClean="0"/>
              <a:t>Slack</a:t>
            </a:r>
          </a:p>
          <a:p>
            <a:r>
              <a:rPr lang="ja-JP" altLang="en-US" dirty="0"/>
              <a:t>タスク</a:t>
            </a:r>
            <a:r>
              <a:rPr lang="ja-JP" altLang="en-US" dirty="0" smtClean="0"/>
              <a:t>管理</a:t>
            </a:r>
            <a:endParaRPr lang="en-US" altLang="ja-JP" dirty="0" smtClean="0"/>
          </a:p>
          <a:p>
            <a:r>
              <a:rPr kumimoji="1" lang="en-US" altLang="ja-JP" dirty="0" smtClean="0"/>
              <a:t>Trello</a:t>
            </a:r>
          </a:p>
          <a:p>
            <a:r>
              <a:rPr lang="ja-JP" altLang="en-US" dirty="0" smtClean="0"/>
              <a:t>バージョン管理</a:t>
            </a:r>
            <a:endParaRPr lang="en-US" altLang="ja-JP" dirty="0" smtClean="0"/>
          </a:p>
          <a:p>
            <a:r>
              <a:rPr kumimoji="1" lang="en-US" altLang="ja-JP" dirty="0" smtClean="0"/>
              <a:t>GitHub</a:t>
            </a:r>
          </a:p>
          <a:p>
            <a:r>
              <a:rPr lang="ja-JP" altLang="en-US" dirty="0" smtClean="0"/>
              <a:t>ゲーム作成</a:t>
            </a:r>
            <a:endParaRPr lang="en-US" altLang="ja-JP" dirty="0" smtClean="0"/>
          </a:p>
          <a:p>
            <a:r>
              <a:rPr kumimoji="1" lang="en-US" altLang="ja-JP" dirty="0" smtClean="0"/>
              <a:t>Unity</a:t>
            </a:r>
          </a:p>
          <a:p>
            <a:r>
              <a:rPr lang="ja-JP" altLang="en-US" dirty="0" smtClean="0"/>
              <a:t>言語</a:t>
            </a:r>
            <a:r>
              <a:rPr lang="en-US" altLang="ja-JP" dirty="0" smtClean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433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4463716" y="2702349"/>
            <a:ext cx="421105" cy="425862"/>
            <a:chOff x="4463716" y="2702349"/>
            <a:chExt cx="421105" cy="425862"/>
          </a:xfrm>
        </p:grpSpPr>
        <p:sp>
          <p:nvSpPr>
            <p:cNvPr id="2" name="正方形/長方形 1"/>
            <p:cNvSpPr/>
            <p:nvPr/>
          </p:nvSpPr>
          <p:spPr>
            <a:xfrm>
              <a:off x="4463716" y="2851484"/>
              <a:ext cx="421105" cy="27672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円/楕円 2"/>
            <p:cNvSpPr/>
            <p:nvPr/>
          </p:nvSpPr>
          <p:spPr>
            <a:xfrm>
              <a:off x="4553576" y="2939841"/>
              <a:ext cx="61287" cy="670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/>
            <p:cNvSpPr/>
            <p:nvPr/>
          </p:nvSpPr>
          <p:spPr>
            <a:xfrm>
              <a:off x="4731280" y="2939841"/>
              <a:ext cx="64553" cy="706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4772973" y="270234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/>
            <p:cNvSpPr/>
            <p:nvPr/>
          </p:nvSpPr>
          <p:spPr>
            <a:xfrm rot="16200000">
              <a:off x="4661202" y="2813546"/>
              <a:ext cx="241699" cy="7328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/>
            <p:cNvSpPr/>
            <p:nvPr/>
          </p:nvSpPr>
          <p:spPr>
            <a:xfrm>
              <a:off x="4518089" y="2730465"/>
              <a:ext cx="73280" cy="242893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4530575" y="270234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5163180" y="2767420"/>
            <a:ext cx="421105" cy="425862"/>
            <a:chOff x="4463716" y="2702349"/>
            <a:chExt cx="421105" cy="425862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8" name="正方形/長方形 27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731280" y="2939841"/>
                <a:ext cx="64553" cy="7060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6" name="直線コネクタ 25"/>
            <p:cNvCxnSpPr>
              <a:stCxn id="31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stCxn id="32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703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11842" y="1395663"/>
            <a:ext cx="32447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  <a:p>
            <a:r>
              <a:rPr lang="ja-JP" altLang="en-US" dirty="0" smtClean="0"/>
              <a:t>とは？</a:t>
            </a:r>
            <a:endParaRPr kumimoji="1" lang="en-US" altLang="ja-JP" dirty="0" smtClean="0"/>
          </a:p>
          <a:p>
            <a:r>
              <a:rPr lang="ja-JP" altLang="en-US" dirty="0" smtClean="0"/>
              <a:t>メンバー</a:t>
            </a:r>
            <a:endParaRPr lang="en-US" altLang="ja-JP" dirty="0" smtClean="0"/>
          </a:p>
          <a:p>
            <a:r>
              <a:rPr kumimoji="1" lang="ja-JP" altLang="en-US" dirty="0"/>
              <a:t>作</a:t>
            </a:r>
            <a:r>
              <a:rPr kumimoji="1" lang="ja-JP" altLang="en-US" dirty="0" smtClean="0"/>
              <a:t>ったものルールとか実機操作</a:t>
            </a:r>
            <a:endParaRPr kumimoji="1" lang="en-US" altLang="ja-JP" dirty="0" smtClean="0"/>
          </a:p>
          <a:p>
            <a:r>
              <a:rPr lang="ja-JP" altLang="en-US" dirty="0" smtClean="0"/>
              <a:t>作るためのツール</a:t>
            </a:r>
            <a:endParaRPr lang="en-US" altLang="ja-JP" dirty="0" smtClean="0"/>
          </a:p>
          <a:p>
            <a:r>
              <a:rPr kumimoji="1" lang="ja-JP" altLang="en-US" dirty="0" smtClean="0"/>
              <a:t>過程</a:t>
            </a:r>
            <a:endParaRPr kumimoji="1" lang="en-US" altLang="ja-JP" dirty="0" smtClean="0"/>
          </a:p>
          <a:p>
            <a:r>
              <a:rPr lang="ja-JP" altLang="en-US" dirty="0" smtClean="0"/>
              <a:t>一人一人コメント的な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97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871534" y="752890"/>
            <a:ext cx="18117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OP</a:t>
            </a:r>
            <a:r>
              <a:rPr kumimoji="1" lang="ja-JP" altLang="en-US" dirty="0" smtClean="0"/>
              <a:t>アニメーション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51869" y="1418819"/>
            <a:ext cx="12510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Start</a:t>
            </a:r>
            <a:r>
              <a:rPr kumimoji="1" lang="ja-JP" altLang="en-US" dirty="0" smtClean="0"/>
              <a:t>シーン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15159" y="2084747"/>
            <a:ext cx="13244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Stage</a:t>
            </a:r>
            <a:r>
              <a:rPr kumimoji="1" lang="ja-JP" altLang="en-US" dirty="0" smtClean="0"/>
              <a:t>シーン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80727" y="2750676"/>
            <a:ext cx="13933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Riddle</a:t>
            </a:r>
            <a:r>
              <a:rPr lang="ja-JP" altLang="en-US" dirty="0" smtClean="0"/>
              <a:t>シーン</a:t>
            </a:r>
            <a:endParaRPr kumimoji="1" lang="en-US" altLang="ja-JP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44842" y="3415878"/>
            <a:ext cx="17491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ゲームオーバー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74563" y="3415878"/>
            <a:ext cx="1417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ゲームクリア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02917" y="4079626"/>
            <a:ext cx="18101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ED</a:t>
            </a:r>
            <a:r>
              <a:rPr kumimoji="1" lang="ja-JP" altLang="en-US" dirty="0" smtClean="0"/>
              <a:t>アニメーション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135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152</Words>
  <Application>Microsoft Office PowerPoint</Application>
  <PresentationFormat>ワイド画面</PresentationFormat>
  <Paragraphs>72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miyazaki.motoi</dc:creator>
  <cp:lastModifiedBy>sakurahata.yuri</cp:lastModifiedBy>
  <cp:revision>26</cp:revision>
  <dcterms:created xsi:type="dcterms:W3CDTF">2015-10-21T01:43:44Z</dcterms:created>
  <dcterms:modified xsi:type="dcterms:W3CDTF">2015-11-04T06:10:21Z</dcterms:modified>
</cp:coreProperties>
</file>