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407604" y="1589650"/>
            <a:ext cx="5376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ゲームタイトル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33023" y="5124061"/>
            <a:ext cx="319683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/>
            <a:r>
              <a:rPr kumimoji="1" lang="en-US" altLang="ja-JP" sz="4000" b="1" dirty="0" smtClean="0">
                <a:solidFill>
                  <a:srgbClr val="FF66FF"/>
                </a:solidFill>
                <a:latin typeface="Calibri" panose="020F0502020204030204"/>
              </a:rPr>
              <a:t>team-SAKURA</a:t>
            </a:r>
            <a:endParaRPr kumimoji="1" lang="ja-JP" altLang="en-US" sz="4000" b="1" dirty="0">
              <a:solidFill>
                <a:srgbClr val="FF66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76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4</cp:revision>
  <dcterms:created xsi:type="dcterms:W3CDTF">2015-10-30T02:39:45Z</dcterms:created>
  <dcterms:modified xsi:type="dcterms:W3CDTF">2015-10-30T05:57:27Z</dcterms:modified>
</cp:coreProperties>
</file>