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70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23611C-1F1F-4F21-B6FB-74820DD7AEE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F7A6-E6D5-4B90-BB22-BDAB2E111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D40-3E60-4247-9436-53F6850E3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050C-56A6-4063-A22D-0F0F2DB0A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Forwarding and warehousing</a:t>
            </a:r>
          </a:p>
        </p:txBody>
      </p:sp>
    </p:spTree>
    <p:extLst>
      <p:ext uri="{BB962C8B-B14F-4D97-AF65-F5344CB8AC3E}">
        <p14:creationId xmlns:p14="http://schemas.microsoft.com/office/powerpoint/2010/main" val="288854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650-B375-4781-9C57-EE2FDDA8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21AA-0712-47FE-846A-8733BB7E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ADMIN</a:t>
            </a:r>
          </a:p>
          <a:p>
            <a:pPr lvl="1"/>
            <a:r>
              <a:rPr lang="en-US" dirty="0"/>
              <a:t>can check the inventory, maintenance / all access</a:t>
            </a:r>
          </a:p>
          <a:p>
            <a:pPr marL="0" indent="0">
              <a:buNone/>
            </a:pPr>
            <a:r>
              <a:rPr lang="en-US" dirty="0"/>
              <a:t>2. SUPER USER</a:t>
            </a:r>
          </a:p>
          <a:p>
            <a:pPr lvl="1"/>
            <a:r>
              <a:rPr lang="en-US" dirty="0"/>
              <a:t>can manipulate data (quantity only)</a:t>
            </a:r>
          </a:p>
          <a:p>
            <a:pPr marL="0" indent="0">
              <a:buNone/>
            </a:pPr>
            <a:r>
              <a:rPr lang="en-US" dirty="0"/>
              <a:t>3.USER</a:t>
            </a:r>
          </a:p>
          <a:p>
            <a:pPr lvl="1"/>
            <a:r>
              <a:rPr lang="en-US"/>
              <a:t>can view data and a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E468-B5FF-491D-B895-8FCBF6B8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CRUD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FE9EF-4AC6-45F0-B82C-027B8D391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(Module connection)</a:t>
            </a:r>
          </a:p>
        </p:txBody>
      </p:sp>
    </p:spTree>
    <p:extLst>
      <p:ext uri="{BB962C8B-B14F-4D97-AF65-F5344CB8AC3E}">
        <p14:creationId xmlns:p14="http://schemas.microsoft.com/office/powerpoint/2010/main" val="181203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SAMPLE CRUD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C34E-EE07-49BA-AD48-C799B3982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79443"/>
            <a:ext cx="10459211" cy="5225839"/>
          </a:xfrm>
        </p:spPr>
      </p:pic>
    </p:spTree>
    <p:extLst>
      <p:ext uri="{BB962C8B-B14F-4D97-AF65-F5344CB8AC3E}">
        <p14:creationId xmlns:p14="http://schemas.microsoft.com/office/powerpoint/2010/main" val="292060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85714" cy="726725"/>
          </a:xfrm>
        </p:spPr>
        <p:txBody>
          <a:bodyPr/>
          <a:lstStyle/>
          <a:p>
            <a:r>
              <a:rPr lang="en-PH" dirty="0"/>
              <a:t>CODE – insert, select, update, delete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4B9CAD-3E04-4345-9E8F-950CE882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85715" cy="5225839"/>
          </a:xfr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F17AE02E-4FC2-4349-958F-B3480445613C}"/>
              </a:ext>
            </a:extLst>
          </p:cNvPr>
          <p:cNvSpPr/>
          <p:nvPr/>
        </p:nvSpPr>
        <p:spPr>
          <a:xfrm>
            <a:off x="7513983" y="3290437"/>
            <a:ext cx="1086678" cy="33461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773D4A5-AEFB-48DD-B6FF-CDAE875FB040}"/>
              </a:ext>
            </a:extLst>
          </p:cNvPr>
          <p:cNvSpPr/>
          <p:nvPr/>
        </p:nvSpPr>
        <p:spPr>
          <a:xfrm>
            <a:off x="8302488" y="4351779"/>
            <a:ext cx="1086678" cy="33461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013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98966" cy="726725"/>
          </a:xfrm>
        </p:spPr>
        <p:txBody>
          <a:bodyPr/>
          <a:lstStyle/>
          <a:p>
            <a:r>
              <a:rPr lang="en-PH" dirty="0"/>
              <a:t>CODE – insert, select, update, delete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F5752-20DC-457E-B393-367FABED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98967" cy="5225839"/>
          </a:xfr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6CAC7D61-7BB5-43C2-B9F6-449732F9B477}"/>
              </a:ext>
            </a:extLst>
          </p:cNvPr>
          <p:cNvSpPr/>
          <p:nvPr/>
        </p:nvSpPr>
        <p:spPr>
          <a:xfrm>
            <a:off x="8680174" y="2588072"/>
            <a:ext cx="1086678" cy="33461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B7FF7DD-B09E-48E5-8956-16E408B49234}"/>
              </a:ext>
            </a:extLst>
          </p:cNvPr>
          <p:cNvSpPr/>
          <p:nvPr/>
        </p:nvSpPr>
        <p:spPr>
          <a:xfrm>
            <a:off x="7686261" y="4615654"/>
            <a:ext cx="1086678" cy="33461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03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SQL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A6DF0C-29D0-4BD1-800D-3B8623C7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72463" cy="5225839"/>
          </a:xfrm>
        </p:spPr>
      </p:pic>
    </p:spTree>
    <p:extLst>
      <p:ext uri="{BB962C8B-B14F-4D97-AF65-F5344CB8AC3E}">
        <p14:creationId xmlns:p14="http://schemas.microsoft.com/office/powerpoint/2010/main" val="179059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CODE - connection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501A23-E69A-4F4A-BD57-8F47EEECA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85715" cy="522583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C61186-1C6C-48BB-B5CD-3B3B791B1290}"/>
              </a:ext>
            </a:extLst>
          </p:cNvPr>
          <p:cNvSpPr/>
          <p:nvPr/>
        </p:nvSpPr>
        <p:spPr>
          <a:xfrm>
            <a:off x="4797287" y="2107096"/>
            <a:ext cx="3975652" cy="357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235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Connection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33CDDC-6CA5-4529-96BF-EB7360AAB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72463" cy="52258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7B5689-DA50-4CC0-AD8D-AF2F39DDD3FD}"/>
              </a:ext>
            </a:extLst>
          </p:cNvPr>
          <p:cNvSpPr/>
          <p:nvPr/>
        </p:nvSpPr>
        <p:spPr>
          <a:xfrm>
            <a:off x="4055166" y="2385392"/>
            <a:ext cx="1073426" cy="357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7C92B-BB0F-46FF-A66F-015FDB392236}"/>
              </a:ext>
            </a:extLst>
          </p:cNvPr>
          <p:cNvSpPr/>
          <p:nvPr/>
        </p:nvSpPr>
        <p:spPr>
          <a:xfrm>
            <a:off x="4306957" y="4114801"/>
            <a:ext cx="3140766" cy="357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15660-EAE3-433B-A6C7-7C35309F8DF7}"/>
              </a:ext>
            </a:extLst>
          </p:cNvPr>
          <p:cNvSpPr/>
          <p:nvPr/>
        </p:nvSpPr>
        <p:spPr>
          <a:xfrm>
            <a:off x="6679096" y="5186081"/>
            <a:ext cx="768628" cy="357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833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Connection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212FC-A504-4E6E-B0AE-02A8F27CD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85715" cy="52258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94F3E1-8497-4CF0-9F26-2D2D11D7CF0C}"/>
              </a:ext>
            </a:extLst>
          </p:cNvPr>
          <p:cNvSpPr/>
          <p:nvPr/>
        </p:nvSpPr>
        <p:spPr>
          <a:xfrm>
            <a:off x="4227444" y="4412974"/>
            <a:ext cx="3975652" cy="357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340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Connection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391A77-70B3-4794-839B-5676B8EC8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512219" cy="5225839"/>
          </a:xfrm>
        </p:spPr>
      </p:pic>
    </p:spTree>
    <p:extLst>
      <p:ext uri="{BB962C8B-B14F-4D97-AF65-F5344CB8AC3E}">
        <p14:creationId xmlns:p14="http://schemas.microsoft.com/office/powerpoint/2010/main" val="6533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1781-A11B-4470-B32E-28060953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Our research is from the employee of a known big forwarding company.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EBBFE-8912-4484-BA79-753EF92E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2" y="2209520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5890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16C-6E7A-47B8-AC64-D3CA67D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PH" dirty="0"/>
              <a:t>Test Run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37186-924B-4B9A-8788-DD673482C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9443"/>
            <a:ext cx="10485715" cy="5225839"/>
          </a:xfrm>
        </p:spPr>
      </p:pic>
    </p:spTree>
    <p:extLst>
      <p:ext uri="{BB962C8B-B14F-4D97-AF65-F5344CB8AC3E}">
        <p14:creationId xmlns:p14="http://schemas.microsoft.com/office/powerpoint/2010/main" val="36046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E7E0-A29D-4768-A32E-D1643F49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D5A8-2CA4-4568-9B20-159C3BDD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Send Different items by their category.</a:t>
            </a:r>
          </a:p>
        </p:txBody>
      </p:sp>
    </p:spTree>
    <p:extLst>
      <p:ext uri="{BB962C8B-B14F-4D97-AF65-F5344CB8AC3E}">
        <p14:creationId xmlns:p14="http://schemas.microsoft.com/office/powerpoint/2010/main" val="131618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27B7-3600-49C3-AE34-ACCE0983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placing goods /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C782-4566-4EE1-908B-3E7B45A7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Reefer Van</a:t>
            </a:r>
          </a:p>
          <a:p>
            <a:r>
              <a:rPr lang="en-US" dirty="0"/>
              <a:t>For the foods need to be store in cold places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Container</a:t>
            </a:r>
          </a:p>
          <a:p>
            <a:r>
              <a:rPr lang="en-US" dirty="0"/>
              <a:t>For ordinary and fragile item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1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0B98-3F53-46CC-9A85-97E84B22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Forwarding vs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855E-3AAE-42A7-8764-0E056C1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Forwarding</a:t>
            </a:r>
          </a:p>
          <a:p>
            <a:r>
              <a:rPr lang="en-US" dirty="0"/>
              <a:t>Transporting of goods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Warehousing</a:t>
            </a:r>
          </a:p>
          <a:p>
            <a:r>
              <a:rPr lang="en-US" dirty="0"/>
              <a:t>Store of products</a:t>
            </a:r>
          </a:p>
          <a:p>
            <a:r>
              <a:rPr lang="en-US" dirty="0"/>
              <a:t>When the system is in use it is not accessible outside.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4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0AD-731C-481D-94B8-BF8F9B1B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categories of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1E35-CF2E-4A76-BEE8-D9BB0B66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66168"/>
            <a:ext cx="8946541" cy="522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AIR FREIGHT</a:t>
            </a:r>
          </a:p>
          <a:p>
            <a:r>
              <a:rPr lang="en-US" dirty="0"/>
              <a:t>Super rush delivery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LAND FREIGHT</a:t>
            </a:r>
          </a:p>
          <a:p>
            <a:r>
              <a:rPr lang="en-US" dirty="0"/>
              <a:t>	Different types of land freight</a:t>
            </a:r>
          </a:p>
          <a:p>
            <a:pPr marL="0" indent="0">
              <a:buNone/>
            </a:pPr>
            <a:r>
              <a:rPr lang="en-US" dirty="0"/>
              <a:t>		- 6 wheelers</a:t>
            </a:r>
          </a:p>
          <a:p>
            <a:pPr marL="0" indent="0">
              <a:buNone/>
            </a:pPr>
            <a:r>
              <a:rPr lang="en-US" dirty="0"/>
              <a:t>		- Van</a:t>
            </a:r>
          </a:p>
          <a:p>
            <a:pPr marL="0" indent="0">
              <a:buNone/>
            </a:pPr>
            <a:r>
              <a:rPr lang="en-US" dirty="0"/>
              <a:t>		- Motorcycle (document)</a:t>
            </a:r>
          </a:p>
          <a:p>
            <a:pPr marL="0" indent="0">
              <a:buNone/>
            </a:pPr>
            <a:r>
              <a:rPr lang="en-US" dirty="0"/>
              <a:t>3. SEA FREIGHT</a:t>
            </a:r>
          </a:p>
          <a:p>
            <a:r>
              <a:rPr lang="en-US" dirty="0"/>
              <a:t> It save more because shipping of goods is multiple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5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5132-6AD6-4DCA-8D84-E375F188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331259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CUBIC METER - VOLUME OF ITEM OR MEASUREMENT OF ITEM IN SHIPPING</a:t>
            </a:r>
          </a:p>
        </p:txBody>
      </p:sp>
    </p:spTree>
    <p:extLst>
      <p:ext uri="{BB962C8B-B14F-4D97-AF65-F5344CB8AC3E}">
        <p14:creationId xmlns:p14="http://schemas.microsoft.com/office/powerpoint/2010/main" val="104740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9C76-A83B-402B-8BAF-1176BDE8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data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FF4-0464-4D26-B84B-48AF1F93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BOOKING</a:t>
            </a:r>
          </a:p>
          <a:p>
            <a:r>
              <a:rPr lang="en-US" dirty="0"/>
              <a:t>Numbers of delivery / item with tracking number</a:t>
            </a:r>
          </a:p>
          <a:p>
            <a:r>
              <a:rPr lang="en-US" dirty="0"/>
              <a:t>cubic meter </a:t>
            </a:r>
          </a:p>
          <a:p>
            <a:r>
              <a:rPr lang="en-US" dirty="0"/>
              <a:t>Numbers of truck for delivery</a:t>
            </a:r>
          </a:p>
          <a:p>
            <a:r>
              <a:rPr lang="en-US" dirty="0"/>
              <a:t>Pickup address</a:t>
            </a:r>
          </a:p>
          <a:p>
            <a:r>
              <a:rPr lang="en-US" dirty="0"/>
              <a:t>Delivery address</a:t>
            </a:r>
          </a:p>
          <a:p>
            <a:r>
              <a:rPr lang="en-US" dirty="0"/>
              <a:t>Contact / receiving person</a:t>
            </a:r>
          </a:p>
          <a:p>
            <a:r>
              <a:rPr lang="en-US" dirty="0"/>
              <a:t>Paying for the book (if the item is deliver)</a:t>
            </a:r>
          </a:p>
        </p:txBody>
      </p:sp>
    </p:spTree>
    <p:extLst>
      <p:ext uri="{BB962C8B-B14F-4D97-AF65-F5344CB8AC3E}">
        <p14:creationId xmlns:p14="http://schemas.microsoft.com/office/powerpoint/2010/main" val="27228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8887-F922-4B3A-B27C-BC34224F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Proof of Delivery  </a:t>
            </a:r>
          </a:p>
          <a:p>
            <a:r>
              <a:rPr lang="en-US" dirty="0"/>
              <a:t>document for receiving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Demurrage = Storage Fee (Optional)</a:t>
            </a:r>
          </a:p>
          <a:p>
            <a:r>
              <a:rPr lang="en-US" dirty="0"/>
              <a:t>If the item in the warehouse is to long makes the delay of the delivery </a:t>
            </a:r>
          </a:p>
        </p:txBody>
      </p:sp>
    </p:spTree>
    <p:extLst>
      <p:ext uri="{BB962C8B-B14F-4D97-AF65-F5344CB8AC3E}">
        <p14:creationId xmlns:p14="http://schemas.microsoft.com/office/powerpoint/2010/main" val="4097720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249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SUMMARY REPORT </vt:lpstr>
      <vt:lpstr>Our research is from the employee of a known big forwarding company.</vt:lpstr>
      <vt:lpstr>Forwarding</vt:lpstr>
      <vt:lpstr>Two types of placing goods / item</vt:lpstr>
      <vt:lpstr> Forwarding vs Warehousing</vt:lpstr>
      <vt:lpstr>3 categories of Delivery</vt:lpstr>
      <vt:lpstr>PowerPoint Presentation</vt:lpstr>
      <vt:lpstr>Forwarding data process</vt:lpstr>
      <vt:lpstr>PowerPoint Presentation</vt:lpstr>
      <vt:lpstr>FORWARDING USERS</vt:lpstr>
      <vt:lpstr>CRUD</vt:lpstr>
      <vt:lpstr>SAMPLE CRUD GUI</vt:lpstr>
      <vt:lpstr>CODE – insert, select, update, delete</vt:lpstr>
      <vt:lpstr>CODE – insert, select, update, delete</vt:lpstr>
      <vt:lpstr>SQL</vt:lpstr>
      <vt:lpstr>CODE - connection</vt:lpstr>
      <vt:lpstr>Connection</vt:lpstr>
      <vt:lpstr>Connection</vt:lpstr>
      <vt:lpstr>Connection</vt:lpstr>
      <vt:lpstr>Test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REPORT</dc:title>
  <dc:creator>Albatross</dc:creator>
  <cp:lastModifiedBy>Albatross</cp:lastModifiedBy>
  <cp:revision>9</cp:revision>
  <dcterms:created xsi:type="dcterms:W3CDTF">2019-09-04T05:54:38Z</dcterms:created>
  <dcterms:modified xsi:type="dcterms:W3CDTF">2019-09-04T10:07:41Z</dcterms:modified>
</cp:coreProperties>
</file>