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CC155-3F28-3F4C-94E7-E8AF0D2E9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F8113E-745D-E541-A231-ED6BFDFAC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DED437-ACE9-2940-9BAE-80DF81E6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5FF5-574C-E042-9098-2514666E3290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9FB133-AB91-644D-85C9-88266296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CBF51-7360-E14F-9990-FCC0D30A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57E9-BF7A-9F40-B912-9CBD1EA86E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85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9298C-AC51-2344-9C7D-1573BFEA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4A4F39-1964-C143-984F-F1C5672C4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6CDF47-4561-D249-8BE2-C926349D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5FF5-574C-E042-9098-2514666E3290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30E8FC-FCAB-C349-A085-212868BD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400E4D-685C-B24F-AB87-2229F0C0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57E9-BF7A-9F40-B912-9CBD1EA86E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19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DDDCFC-38A3-2C4F-A6DF-4AC1D7F7E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BCA6E1-988E-BD40-AD7F-D50D3F090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E8EC0D-995D-9943-8B87-BF426406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5FF5-574C-E042-9098-2514666E3290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989155-1D06-0E45-8A80-127BBC2B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43A820-45A5-D04F-A716-8300A7C0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57E9-BF7A-9F40-B912-9CBD1EA86E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29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E0FAD-8625-BD49-9EEE-D5BEE37B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7D6E3F-240A-5244-AF41-D3C139E4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582B26-3B1D-0C40-B0F5-F929ADDD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5FF5-574C-E042-9098-2514666E3290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EFD637-6A9C-E34D-9926-5AEDCA40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B2C0B5-0DD6-6847-A0BC-EB42D5D1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57E9-BF7A-9F40-B912-9CBD1EA86E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70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B6E78-60B5-A54E-B49F-ECE9184B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882AFF-9BF4-9141-A48E-B283C0971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E6C77-1DB6-8D44-9486-615954C2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5FF5-574C-E042-9098-2514666E3290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08BDA-6338-D04D-B3BA-9CBC29D8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764808-CD59-ED4C-BD1E-841173F0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57E9-BF7A-9F40-B912-9CBD1EA86E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5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6CDA4-09A8-144B-8B80-ECB3C526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3E7111-20AD-8D44-BEC4-C512A294A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9ADC00-E542-E64B-ADAD-565AE88D7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A10E51-2F1A-B44A-B44F-E4F04AF9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5FF5-574C-E042-9098-2514666E3290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9AF43A-EF6F-344B-92EF-C503FE6A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CEF2AD-0AE2-7F4C-8F4A-EA11E3FA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57E9-BF7A-9F40-B912-9CBD1EA86E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12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A1AC3-3E5A-BB44-BD53-8045B6E8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A32553-A71B-E04C-8BC4-EA573BA9D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E4BA1F-9DB4-7D43-B34A-DB65362EA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D0418E-937D-2748-A2BE-1288F4B39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89B3CB-8386-A04B-9FF4-394524DF1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1B2651-B286-8445-B26A-A47205B8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5FF5-574C-E042-9098-2514666E3290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CFCDAC4-2AB7-A647-8465-C268438C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E329C6-0507-8646-A9C3-5A0D97F0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57E9-BF7A-9F40-B912-9CBD1EA86E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20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D9A1A-FC2A-C74E-951F-B97E13AC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6543FB-9896-7646-B30A-ACC3A6B3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5FF5-574C-E042-9098-2514666E3290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9B0347-2642-E144-95D2-CB76A5AF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C35541-83B4-4345-A806-1508F28E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57E9-BF7A-9F40-B912-9CBD1EA86E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4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EC2D5F-26E6-4C40-8242-33A47DE3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5FF5-574C-E042-9098-2514666E3290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C0B656-119B-0749-BF1D-6722EF5F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9B4A90-DC0F-464F-942D-7F13AA78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57E9-BF7A-9F40-B912-9CBD1EA86E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1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2B75BA-F974-B047-8C0C-027A4482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946BB5-B5D7-1143-A9B6-EC90EA155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7A500E-48FF-9A4B-9488-E60625E97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B02468-4336-9F4B-8E7B-81DA59F1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5FF5-574C-E042-9098-2514666E3290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489848-A4A0-3B40-8971-82C09E8F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FB5E67-87B4-3349-BB8D-6DD543B6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57E9-BF7A-9F40-B912-9CBD1EA86E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48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0D747-60E2-1B45-AF2E-8021D72A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D023924-AC80-AD44-9B06-5F8DB33E4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650C20-E381-8740-99BB-19197D26A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E53E7E-647B-644B-BBBB-B24666CF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5FF5-574C-E042-9098-2514666E3290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6D7F7F-8A33-DF41-8894-C0DAEF84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399D4F-B200-3A46-BC53-DEA0BA34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57E9-BF7A-9F40-B912-9CBD1EA86E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86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F0940A-87EA-D641-BB3D-8C85910B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635DEA-B61D-2A45-8310-842D3DC3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D8BA4-59D9-264B-8C72-32ADC2740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5FF5-574C-E042-9098-2514666E3290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B4C75F-B4F9-D147-B237-7C721B0DB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68B73-44A6-2B48-9440-037B0AE57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757E9-BF7A-9F40-B912-9CBD1EA86E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46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A0DC1-6BD5-494B-9A6F-3E594382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test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DEACCA-AB64-1447-BE9E-7B2930F24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03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s1500721@sendai.kosen-ac.jp</dc:creator>
  <cp:lastModifiedBy>s1500721@sendai.kosen-ac.jp</cp:lastModifiedBy>
  <cp:revision>1</cp:revision>
  <dcterms:created xsi:type="dcterms:W3CDTF">2021-02-15T09:20:21Z</dcterms:created>
  <dcterms:modified xsi:type="dcterms:W3CDTF">2021-02-15T09:20:56Z</dcterms:modified>
</cp:coreProperties>
</file>