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6" r:id="rId4"/>
    <p:sldId id="269" r:id="rId5"/>
    <p:sldId id="286" r:id="rId6"/>
    <p:sldId id="257" r:id="rId7"/>
    <p:sldId id="271" r:id="rId8"/>
    <p:sldId id="285" r:id="rId9"/>
    <p:sldId id="287" r:id="rId10"/>
    <p:sldId id="266" r:id="rId11"/>
    <p:sldId id="28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646974-71F1-4C8B-BB7A-866245C8540C}">
          <p14:sldIdLst>
            <p14:sldId id="256"/>
            <p14:sldId id="268"/>
            <p14:sldId id="276"/>
            <p14:sldId id="269"/>
          </p14:sldIdLst>
        </p14:section>
        <p14:section name="无标题节" id="{BEC9462C-860D-4416-8248-A6B9CC262A3F}">
          <p14:sldIdLst>
            <p14:sldId id="286"/>
            <p14:sldId id="257"/>
            <p14:sldId id="271"/>
            <p14:sldId id="285"/>
            <p14:sldId id="287"/>
            <p14:sldId id="266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041" autoAdjust="0"/>
  </p:normalViewPr>
  <p:slideViewPr>
    <p:cSldViewPr>
      <p:cViewPr>
        <p:scale>
          <a:sx n="60" d="100"/>
          <a:sy n="60" d="100"/>
        </p:scale>
        <p:origin x="-1128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3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771EF-CA58-407D-B879-60336EED573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85480-790A-413A-86B1-5A8C5F98E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3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Mmi</a:t>
            </a:r>
            <a:r>
              <a:rPr lang="en-US" altLang="zh-CN" baseline="0" dirty="0" smtClean="0"/>
              <a:t> no </a:t>
            </a:r>
            <a:r>
              <a:rPr lang="en-US" altLang="zh-CN" baseline="0" dirty="0" err="1" smtClean="0"/>
              <a:t>biase</a:t>
            </a:r>
            <a:r>
              <a:rPr lang="en-US" altLang="zh-CN" baseline="0" dirty="0" smtClean="0"/>
              <a:t> </a:t>
            </a:r>
            <a:r>
              <a:rPr lang="en-US" altLang="zh-CN" baseline="0" smtClean="0"/>
              <a:t>increasing variance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3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True effect:</a:t>
            </a:r>
            <a:r>
              <a:rPr lang="en-US" altLang="zh-CN" baseline="0" dirty="0" smtClean="0"/>
              <a:t> 1.325, 1.323, 1.319, 1.317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Small cluster number  </a:t>
            </a:r>
          </a:p>
          <a:p>
            <a:r>
              <a:rPr lang="en-US" altLang="zh-CN" baseline="0" dirty="0" smtClean="0"/>
              <a:t>0. add MI, standard MI. </a:t>
            </a:r>
          </a:p>
          <a:p>
            <a:r>
              <a:rPr lang="en-US" altLang="zh-CN" baseline="0" dirty="0" smtClean="0"/>
              <a:t>Mat </a:t>
            </a:r>
            <a:r>
              <a:rPr lang="en-US" altLang="zh-CN" baseline="0" dirty="0" err="1" smtClean="0"/>
              <a:t>calro</a:t>
            </a:r>
            <a:r>
              <a:rPr lang="en-US" altLang="zh-CN" baseline="0" dirty="0" smtClean="0"/>
              <a:t> MC </a:t>
            </a:r>
            <a:r>
              <a:rPr lang="en-US" altLang="zh-CN" baseline="0" dirty="0" err="1" smtClean="0"/>
              <a:t>sd</a:t>
            </a:r>
            <a:r>
              <a:rPr lang="en-US" altLang="zh-CN" baseline="0" dirty="0" smtClean="0"/>
              <a:t>, ESTIMATED </a:t>
            </a:r>
            <a:r>
              <a:rPr lang="en-US" altLang="zh-CN" baseline="0" dirty="0" err="1" smtClean="0"/>
              <a:t>sd</a:t>
            </a:r>
            <a:r>
              <a:rPr lang="en-US" altLang="zh-CN" baseline="0" dirty="0" smtClean="0"/>
              <a:t>/ SD of the estimate. </a:t>
            </a:r>
          </a:p>
          <a:p>
            <a:r>
              <a:rPr lang="en-US" altLang="zh-CN" baseline="0" dirty="0" smtClean="0"/>
              <a:t>1. </a:t>
            </a:r>
            <a:r>
              <a:rPr lang="en-US" altLang="zh-CN" baseline="0" dirty="0" err="1" smtClean="0"/>
              <a:t>Exchangable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Add clustering </a:t>
            </a:r>
            <a:r>
              <a:rPr lang="en-US" altLang="zh-CN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Missingness</a:t>
            </a:r>
            <a:r>
              <a:rPr lang="en-US" altLang="zh-CN" baseline="0" dirty="0" smtClean="0"/>
              <a:t> interaction        missing function  x, </a:t>
            </a:r>
            <a:r>
              <a:rPr lang="en-US" altLang="zh-CN" baseline="0" dirty="0" err="1" smtClean="0"/>
              <a:t>x+arm</a:t>
            </a:r>
            <a:r>
              <a:rPr lang="en-US" altLang="zh-CN" baseline="0" dirty="0" smtClean="0"/>
              <a:t>, (x*arm) / + cluster </a:t>
            </a:r>
          </a:p>
          <a:p>
            <a:r>
              <a:rPr lang="en-US" altLang="zh-CN" baseline="0" dirty="0" err="1" smtClean="0"/>
              <a:t>Mmi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geepack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CRTgeeDR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dirty="0" smtClean="0"/>
              <a:t>Truncating</a:t>
            </a:r>
            <a:r>
              <a:rPr lang="en-US" altLang="zh-CN" baseline="0" dirty="0" smtClean="0"/>
              <a:t> based on missing percentage. Not weight </a:t>
            </a:r>
            <a:r>
              <a:rPr lang="en-US" altLang="zh-CN" baseline="0" dirty="0" smtClean="0"/>
              <a:t>itself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### Logit </a:t>
            </a:r>
            <a:r>
              <a:rPr lang="zh-CN" altLang="en-US" baseline="0" dirty="0" smtClean="0"/>
              <a:t>可能很小了，</a:t>
            </a:r>
            <a:r>
              <a:rPr lang="en-US" altLang="zh-CN" baseline="0" dirty="0" smtClean="0"/>
              <a:t>change parameter</a:t>
            </a:r>
            <a:r>
              <a:rPr lang="zh-CN" altLang="en-US" baseline="0" dirty="0" smtClean="0"/>
              <a:t>， </a:t>
            </a:r>
            <a:r>
              <a:rPr lang="en-US" altLang="zh-CN" baseline="0" smtClean="0"/>
              <a:t>0.001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Add everything to the then do exchangeable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Not round the weight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Do ICC, 0.1 0.5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5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</a:p>
          <a:p>
            <a:r>
              <a:rPr lang="en-US" altLang="zh-CN" dirty="0" smtClean="0"/>
              <a:t>Section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4.1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1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8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Is that missing percentage matter a lot? Since when I add x and arm it change and the beta for arm and x*arm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Coefficient how to choose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905358" y="4224863"/>
            <a:ext cx="535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Department of Biostatistics and </a:t>
            </a:r>
            <a:r>
              <a:rPr lang="en-US" altLang="zh-CN" sz="2000" dirty="0" smtClean="0"/>
              <a:t>Bioinformatics,</a:t>
            </a:r>
          </a:p>
          <a:p>
            <a:pPr algn="ctr"/>
            <a:r>
              <a:rPr lang="en-US" altLang="zh-CN" sz="2000" dirty="0" smtClean="0"/>
              <a:t>Duke </a:t>
            </a:r>
            <a:r>
              <a:rPr lang="en-US" altLang="zh-CN" sz="2000" dirty="0"/>
              <a:t>University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43243" y="5055860"/>
            <a:ext cx="259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December 12, 2017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97776" y="1772816"/>
            <a:ext cx="5858661" cy="808856"/>
            <a:chOff x="1597776" y="1772816"/>
            <a:chExt cx="5858661" cy="80885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76" y="1772816"/>
              <a:ext cx="5813653" cy="80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86" y="1901221"/>
              <a:ext cx="1974854" cy="552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279973" y="1908121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</a:rPr>
                <a:t>IPW Simulation 2</a:t>
              </a:r>
              <a:endPara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7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597776" y="2980184"/>
            <a:ext cx="6142576" cy="808856"/>
            <a:chOff x="1597776" y="1772816"/>
            <a:chExt cx="6142576" cy="80885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76" y="1772816"/>
              <a:ext cx="5813653" cy="80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86" y="1901221"/>
              <a:ext cx="1974854" cy="552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63888" y="1868491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Thank You!</a:t>
              </a:r>
              <a:endPara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3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0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4355976" y="721346"/>
            <a:ext cx="5107244" cy="6799810"/>
            <a:chOff x="5368205" y="445614"/>
            <a:chExt cx="5107244" cy="6799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24128" y="4234308"/>
                  <a:ext cx="3882666" cy="7788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𝑖𝑗𝑙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𝑜𝑏𝑠𝑒𝑟𝑣𝑒𝑑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0,  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𝑖𝑗𝑙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𝑚𝑖𝑠𝑠𝑖𝑛𝑔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4234308"/>
                  <a:ext cx="3882666" cy="77886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68205" y="445614"/>
                  <a:ext cx="5107244" cy="6799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 response in group </a:t>
                  </a:r>
                  <a:r>
                    <a:rPr lang="en-US" altLang="zh-CN" sz="2400" dirty="0" err="1"/>
                    <a:t>i</a:t>
                  </a:r>
                  <a:r>
                    <a:rPr lang="en-US" altLang="zh-CN" sz="2400" dirty="0"/>
                    <a:t>, cluster j, individual l.</a:t>
                  </a: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 smtClean="0"/>
                    <a:t>Data generation model: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endParaRPr lang="en-US" altLang="zh-CN" sz="2400" dirty="0" smtClean="0"/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/>
                    <a:t>Covariate generation</a:t>
                  </a:r>
                  <a:r>
                    <a:rPr lang="en-US" altLang="zh-CN" sz="2400" dirty="0" smtClean="0"/>
                    <a:t>:</a:t>
                  </a:r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 err="1" smtClean="0"/>
                    <a:t>Missingess</a:t>
                  </a:r>
                  <a:r>
                    <a:rPr lang="en-US" altLang="zh-CN" sz="2400" dirty="0" smtClean="0"/>
                    <a:t> indicator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400" dirty="0" smtClean="0"/>
                    <a:t>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/>
                </a:p>
                <a:p>
                  <a:endParaRPr lang="en-US" altLang="zh-CN" sz="2400" dirty="0"/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 smtClean="0"/>
                    <a:t>Missing generation function: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endParaRPr lang="en-US" altLang="zh-CN" sz="240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205" y="445614"/>
                  <a:ext cx="5107244" cy="67998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673" t="-6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724128" y="5668500"/>
                  <a:ext cx="4053867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𝑙𝑜𝑔𝑖𝑡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=0|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𝑖𝑗𝑙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)=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5668500"/>
                  <a:ext cx="4053867" cy="42479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52" t="-5714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729139" y="3420723"/>
                  <a:ext cx="2048766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139" y="3420723"/>
                  <a:ext cx="2048766" cy="42479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729128" y="1630206"/>
                  <a:ext cx="4099456" cy="450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/>
                          </a:rPr>
                          <m:t>exp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/>
                                  </a:rPr>
                                  <m:t>ijl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128" y="1630206"/>
                  <a:ext cx="4099456" cy="45063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94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733963" y="2580737"/>
                  <a:ext cx="2164887" cy="428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∼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𝐵𝑖𝑛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(1,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63" y="2580737"/>
                  <a:ext cx="2164887" cy="42851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5751314" y="2090402"/>
                  <a:ext cx="1761251" cy="4147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/>
                                  </a:rPr>
                                  <m:t>ijl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314" y="2090402"/>
                  <a:ext cx="1761251" cy="41479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3637"/>
            <a:ext cx="3744416" cy="457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330300" y="669596"/>
            <a:ext cx="26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Covariates values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23528" y="58605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Covariates values</a:t>
            </a:r>
            <a:endParaRPr lang="zh-CN" altLang="en-US" sz="2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8" y="1299621"/>
            <a:ext cx="3744416" cy="457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16288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27984" y="1352957"/>
                <a:ext cx="4480969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K=25, 50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cluster size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∼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𝑈𝑁𝐼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−5, 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+5)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m=25, 50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For </a:t>
                </a:r>
                <a:r>
                  <a:rPr lang="en-US" altLang="zh-CN" dirty="0"/>
                  <a:t>data </a:t>
                </a:r>
                <a:r>
                  <a:rPr lang="en-US" altLang="zh-CN" dirty="0" smtClean="0"/>
                  <a:t>generation: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G</a:t>
                </a:r>
                <a:r>
                  <a:rPr lang="en-US" altLang="zh-CN" dirty="0" smtClean="0"/>
                  <a:t>eneralized </a:t>
                </a:r>
                <a:r>
                  <a:rPr lang="en-US" altLang="zh-CN" dirty="0"/>
                  <a:t>linear mixed </a:t>
                </a:r>
                <a:r>
                  <a:rPr lang="en-US" altLang="zh-CN" dirty="0" smtClean="0"/>
                  <a:t>model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</a:t>
                </a:r>
                <a:r>
                  <a:rPr lang="en-US" altLang="zh-CN" dirty="0" smtClean="0"/>
                  <a:t>n analysis part: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 GEE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Therefore, the data generation process gives us a conditional estimate while data analysis model provides us a marginal estimate.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True </a:t>
                </a:r>
                <a:r>
                  <a:rPr lang="en-US" altLang="zh-CN" dirty="0"/>
                  <a:t>value of population averaged log(OR) for GEE by empirically estimation using full data</a:t>
                </a:r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352957"/>
                <a:ext cx="4480969" cy="4524315"/>
              </a:xfrm>
              <a:prstGeom prst="rect">
                <a:avLst/>
              </a:prstGeom>
              <a:blipFill rotWithShape="1">
                <a:blip r:embed="rId9"/>
                <a:stretch>
                  <a:fillRect l="-816" t="-674" r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23528" y="1162757"/>
            <a:ext cx="88597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Complete Record Analysis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Unadjusted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Adjusted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Inverse Probability Weighting (IPW):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IPW with no cluster effect: </a:t>
            </a:r>
            <a:r>
              <a:rPr lang="en-US" altLang="zh-CN" sz="2400" dirty="0" err="1" smtClean="0"/>
              <a:t>lmer+geepack</a:t>
            </a:r>
            <a:endParaRPr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IPW with no cluster effect: </a:t>
            </a:r>
            <a:r>
              <a:rPr lang="en-US" altLang="zh-CN" sz="2400" dirty="0" err="1" smtClean="0"/>
              <a:t>CRTgeeDR</a:t>
            </a:r>
            <a:endParaRPr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IPW with </a:t>
            </a:r>
            <a:r>
              <a:rPr lang="en-US" altLang="zh-CN" sz="2400" dirty="0" smtClean="0"/>
              <a:t>cluster </a:t>
            </a:r>
            <a:r>
              <a:rPr lang="en-US" altLang="zh-CN" sz="2400" dirty="0"/>
              <a:t>effect: </a:t>
            </a:r>
            <a:r>
              <a:rPr lang="en-US" altLang="zh-CN" sz="2400" dirty="0" err="1"/>
              <a:t>lmer+geepack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IPW with </a:t>
            </a:r>
            <a:r>
              <a:rPr lang="en-US" altLang="zh-CN" sz="2400" dirty="0" smtClean="0"/>
              <a:t>cluster </a:t>
            </a:r>
            <a:r>
              <a:rPr lang="en-US" altLang="zh-CN" sz="2400" dirty="0"/>
              <a:t>effect: </a:t>
            </a:r>
            <a:r>
              <a:rPr lang="en-US" altLang="zh-CN" sz="2400" dirty="0" err="1" smtClean="0"/>
              <a:t>CRTgeeDR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Multilevel Multiple Imputation (MMI)</a:t>
            </a:r>
          </a:p>
          <a:p>
            <a:endParaRPr lang="en-US" altLang="zh-CN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860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 Handling Methods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91680" y="1556792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log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it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𝑖𝑗𝑙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𝐴𝑅𝑀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556792"/>
                <a:ext cx="5399232" cy="411395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061200" y="1968186"/>
                <a:ext cx="5399232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it</m:t>
                        </m:r>
                      </m:fName>
                      <m:e>
                        <m:d>
                          <m:d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𝑖𝑗𝑙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𝐴𝑅𝑀</m:t>
                    </m:r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ijl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00" y="1968186"/>
                <a:ext cx="5399232" cy="411395"/>
              </a:xfrm>
              <a:prstGeom prst="rect">
                <a:avLst/>
              </a:prstGeom>
              <a:blipFill rotWithShape="1">
                <a:blip r:embed="rId8"/>
                <a:stretch>
                  <a:fillRect l="-226" t="-2985" b="-17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517" y="3829000"/>
            <a:ext cx="7067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345430"/>
            <a:ext cx="63285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Check</a:t>
            </a:r>
            <a:r>
              <a:rPr lang="zh-CN" altLang="en-US" b="1" dirty="0"/>
              <a:t> </a:t>
            </a:r>
            <a:r>
              <a:rPr lang="en-US" altLang="zh-CN" b="1" dirty="0"/>
              <a:t>one dataset to compare </a:t>
            </a:r>
            <a:r>
              <a:rPr lang="en-US" altLang="zh-CN" b="1" dirty="0" err="1"/>
              <a:t>CRTgeeDR</a:t>
            </a:r>
            <a:r>
              <a:rPr lang="en-US" altLang="zh-CN" b="1" dirty="0"/>
              <a:t> and lme4+geekpack</a:t>
            </a:r>
          </a:p>
          <a:p>
            <a:endParaRPr lang="zh-CN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39" y="1243236"/>
            <a:ext cx="5364716" cy="234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539552" y="1772816"/>
            <a:ext cx="1144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CRTgeeDR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9552" y="4005064"/>
            <a:ext cx="966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</a:t>
            </a:r>
            <a:r>
              <a:rPr lang="en-US" altLang="zh-CN" b="1" dirty="0" smtClean="0"/>
              <a:t>me4</a:t>
            </a:r>
          </a:p>
          <a:p>
            <a:r>
              <a:rPr lang="en-US" altLang="zh-CN" b="1" dirty="0" err="1" smtClean="0"/>
              <a:t>geepack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1916832"/>
            <a:ext cx="823039" cy="22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6048" y="6227454"/>
            <a:ext cx="917880" cy="22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2597" y="1311151"/>
            <a:ext cx="101153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3923928" y="5546055"/>
            <a:ext cx="7886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70235"/>
            <a:ext cx="6009855" cy="600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79512" y="345430"/>
            <a:ext cx="2033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Last time </a:t>
            </a:r>
            <a:r>
              <a:rPr lang="en-US" altLang="zh-CN" b="1" dirty="0"/>
              <a:t>r</a:t>
            </a:r>
            <a:r>
              <a:rPr lang="en-US" altLang="zh-CN" b="1" dirty="0" smtClean="0"/>
              <a:t>esults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23528" y="1700808"/>
            <a:ext cx="228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Weight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Weight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Non-convergence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Difference between </a:t>
            </a:r>
            <a:r>
              <a:rPr lang="en-US" altLang="zh-CN" dirty="0" err="1" smtClean="0"/>
              <a:t>geepack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CRTgeeDR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CRTgeeDR</a:t>
            </a:r>
            <a:r>
              <a:rPr lang="en-US" altLang="zh-CN" dirty="0" smtClean="0"/>
              <a:t> under-</a:t>
            </a:r>
            <a:r>
              <a:rPr lang="en-US" altLang="zh-CN" dirty="0" err="1" smtClean="0"/>
              <a:t>converage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6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776"/>
            <a:ext cx="6594505" cy="558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5523337"/>
            <a:ext cx="6388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• </a:t>
            </a:r>
            <a:r>
              <a:rPr lang="en-US" altLang="zh-CN" sz="1400" dirty="0" err="1" smtClean="0"/>
              <a:t>unadj_CRA</a:t>
            </a:r>
            <a:r>
              <a:rPr lang="en-US" altLang="zh-CN" sz="1400" dirty="0"/>
              <a:t>: unadjusted Complete Record Analysis</a:t>
            </a:r>
          </a:p>
          <a:p>
            <a:r>
              <a:rPr lang="en-US" altLang="zh-CN" sz="1400" dirty="0" smtClean="0"/>
              <a:t>• </a:t>
            </a:r>
            <a:r>
              <a:rPr lang="en-US" altLang="zh-CN" sz="1400" dirty="0" err="1" smtClean="0"/>
              <a:t>adj_CRA</a:t>
            </a:r>
            <a:r>
              <a:rPr lang="en-US" altLang="zh-CN" sz="1400" dirty="0"/>
              <a:t>: adjusted Complete Record Analysis</a:t>
            </a:r>
          </a:p>
          <a:p>
            <a:r>
              <a:rPr lang="en-US" altLang="zh-CN" sz="1400" dirty="0"/>
              <a:t>• IPW1_no: without cluster effect IPW, using </a:t>
            </a:r>
            <a:r>
              <a:rPr lang="en-US" altLang="zh-CN" sz="1400" dirty="0" err="1"/>
              <a:t>glm+geese</a:t>
            </a:r>
            <a:endParaRPr lang="en-US" altLang="zh-CN" sz="1400" dirty="0"/>
          </a:p>
          <a:p>
            <a:r>
              <a:rPr lang="en-US" altLang="zh-CN" sz="1400" dirty="0"/>
              <a:t>• IPW2_no: without cluster effect IPW, using </a:t>
            </a:r>
            <a:r>
              <a:rPr lang="en-US" altLang="zh-CN" sz="1400" dirty="0" err="1" smtClean="0"/>
              <a:t>CRTgeeDR</a:t>
            </a:r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4949552" y="5523337"/>
            <a:ext cx="63184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• </a:t>
            </a:r>
            <a:r>
              <a:rPr lang="en-US" altLang="zh-CN" sz="1400" dirty="0" smtClean="0"/>
              <a:t>IPW1_clu</a:t>
            </a:r>
            <a:r>
              <a:rPr lang="en-US" altLang="zh-CN" sz="1400" dirty="0"/>
              <a:t>: with cluster effect IPW, using </a:t>
            </a:r>
            <a:r>
              <a:rPr lang="en-US" altLang="zh-CN" sz="1400" dirty="0" err="1"/>
              <a:t>glm+geese</a:t>
            </a:r>
            <a:endParaRPr lang="en-US" altLang="zh-CN" sz="1400" dirty="0"/>
          </a:p>
          <a:p>
            <a:r>
              <a:rPr lang="en-US" altLang="zh-CN" sz="1400" dirty="0"/>
              <a:t>• IPW2_clu: with cluster effect IPW, using </a:t>
            </a:r>
            <a:r>
              <a:rPr lang="en-US" altLang="zh-CN" sz="1400" dirty="0" err="1"/>
              <a:t>CRTgeeDR</a:t>
            </a:r>
            <a:endParaRPr lang="en-US" altLang="zh-CN" sz="1400" dirty="0"/>
          </a:p>
          <a:p>
            <a:r>
              <a:rPr lang="en-US" altLang="zh-CN" sz="1400" dirty="0"/>
              <a:t>• MMI </a:t>
            </a:r>
            <a:r>
              <a:rPr lang="en-US" altLang="zh-CN" sz="1400" dirty="0" err="1"/>
              <a:t>multilevle</a:t>
            </a:r>
            <a:r>
              <a:rPr lang="en-US" altLang="zh-CN" sz="1400" dirty="0"/>
              <a:t> multiple imputation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79512" y="345430"/>
            <a:ext cx="2237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Simulation Results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8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2610"/>
            <a:ext cx="5752728" cy="29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179512" y="345430"/>
            <a:ext cx="2117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Check the weight</a:t>
            </a:r>
            <a:endParaRPr lang="zh-CN" alt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44" y="3501008"/>
            <a:ext cx="5668900" cy="29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8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8719"/>
            <a:ext cx="7522553" cy="340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83375" y="5147900"/>
            <a:ext cx="3739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True effect: 1.325, 1.323, 1.319, 1.317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9512" y="345430"/>
            <a:ext cx="3860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Results after delete weight outliers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71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12179</TotalTime>
  <Words>608</Words>
  <Application>Microsoft Office PowerPoint</Application>
  <PresentationFormat>全屏显示(4:3)</PresentationFormat>
  <Paragraphs>116</Paragraphs>
  <Slides>11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sakura</dc:creator>
  <cp:lastModifiedBy>apple</cp:lastModifiedBy>
  <cp:revision>44</cp:revision>
  <dcterms:created xsi:type="dcterms:W3CDTF">2017-02-08T03:46:24Z</dcterms:created>
  <dcterms:modified xsi:type="dcterms:W3CDTF">2017-12-21T05:19:11Z</dcterms:modified>
</cp:coreProperties>
</file>