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6"/>
  </p:normalViewPr>
  <p:slideViewPr>
    <p:cSldViewPr snapToGrid="0" snapToObjects="1">
      <p:cViewPr varScale="1">
        <p:scale>
          <a:sx n="107" d="100"/>
          <a:sy n="107" d="100"/>
        </p:scale>
        <p:origin x="19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40957-6151-7947-A60A-F3BBB9227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157E3A-0D04-6140-8A74-BF3647E6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A8A044-3CBD-3245-8504-AF7800C3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F6C8-0E5C-D74A-9DDE-087FDD1A9346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51886-DF01-1A40-972B-834469E7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D051FC6-D0B4-044C-B3CE-05466520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29D-3BFE-AF41-94B3-4BF9F944D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24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38FAE-6DE2-094E-A8A9-E135312C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135516E2-DCD5-B144-A3F1-DA30FB063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2731F-27FF-4C42-8710-DD708853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F6C8-0E5C-D74A-9DDE-087FDD1A9346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A1A1A-DD67-694B-94A5-3861FA0A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F82D083-C7A2-C14D-8A9C-D1975848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29D-3BFE-AF41-94B3-4BF9F944D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707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E3DC47-DC5B-B342-86B4-2DFA93F60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D2874173-250A-2A45-9F04-1146C985D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3B194-0132-7947-B39C-F7706FE9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F6C8-0E5C-D74A-9DDE-087FDD1A9346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D01C12-0404-6040-AB80-28A71C3F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419F0B-8D8C-724F-A360-83FFD85A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29D-3BFE-AF41-94B3-4BF9F944D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15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FF3EA-1E27-714D-8FA0-5F1FE05B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B5E52-30EB-264E-B073-F112B9B49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2BB46-FE6C-6E4C-8007-8F40DE47C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F6C8-0E5C-D74A-9DDE-087FDD1A9346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63147-CC8E-8441-97DB-E6CC5A3D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BE9113B-3F0B-7548-8FF4-9418870F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29D-3BFE-AF41-94B3-4BF9F944D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83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8D1EA-1011-D740-A094-B934AA02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FE248B-2B2D-0A4B-9C8B-AF4A879E3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4F1B6-73AF-1D4B-97FB-E7DD5F22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F6C8-0E5C-D74A-9DDE-087FDD1A9346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4FB9F8-9330-9E41-B9F7-FF7BD314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0BDC6CF-97A9-214F-872C-C96F4D69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29D-3BFE-AF41-94B3-4BF9F944D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380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EF654-DFFE-3848-A6D9-75C950EE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8A6F4-3ADD-E54E-A70F-523E910B4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D047C0-F0DB-4F41-B5C7-B1C11EA73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044F6B-5726-5340-8818-B029F01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F6C8-0E5C-D74A-9DDE-087FDD1A9346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5959EB-C99A-1F42-869B-FA8DF271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E6FFAD1-1E7C-2149-B3F0-DEA9FCC9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29D-3BFE-AF41-94B3-4BF9F944D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44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112B6-2B8A-934C-A7B9-752BF537A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519FF5-EB70-1D4B-9E14-8FA9ED488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AF554D-9102-7E48-884D-41FC87125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571854-3756-4F43-9643-D04B223C3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F81729-764B-D443-8444-F096389C0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5144DF-6DA0-EF48-882B-1A7A0B8F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F6C8-0E5C-D74A-9DDE-087FDD1A9346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52257D-BEB9-1A4B-9579-D8279ADF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840E202C-EF5E-C74B-ADA7-6AD952C5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29D-3BFE-AF41-94B3-4BF9F944D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9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E1555-5328-E14C-B317-4B9593DA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82886D-DF93-7142-A9C3-AD30B637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F6C8-0E5C-D74A-9DDE-087FDD1A9346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C73B79-CB56-9643-A343-6F29FEFC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D79CCA9B-F661-2442-ADB9-B80D3881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29D-3BFE-AF41-94B3-4BF9F944D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108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4E0E19-B528-7549-8E56-D76CB448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F6C8-0E5C-D74A-9DDE-087FDD1A9346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05853C-84BD-2740-ABE5-8C51A3F3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6C122F7E-986E-A645-88DE-F2C60A49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29D-3BFE-AF41-94B3-4BF9F944D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78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AEC9F-095D-B844-92AC-273950FA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7A27D-733F-5D47-B579-D0780C669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0F0AA4-0B65-214C-9C80-616C1654A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8147F5-A510-1D4B-97DB-87E6DDDD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F6C8-0E5C-D74A-9DDE-087FDD1A9346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C4160D-AFBF-B242-A19A-9AB8104B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856E078-FA0E-414E-BEB8-CBA3F91E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29D-3BFE-AF41-94B3-4BF9F944D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180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2F795-219B-B44D-AC11-A6109E82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409FAD-1DF4-B249-8338-F4D9CB753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A8F156-89E5-7449-92DD-518C3503D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E1C476-E9BF-0E40-935B-E124B72C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F6C8-0E5C-D74A-9DDE-087FDD1A9346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B3AB41-277A-6940-8412-13C276D1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5E20681-9EAE-544D-8D23-66B07B4E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29D-3BFE-AF41-94B3-4BF9F944D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78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79BE84-09FE-2848-867D-A47E46BD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FF8D41-3349-B74A-BAF5-A080A0EC3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E004F-2B95-BC4A-9EEE-7E625E205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1F6C8-0E5C-D74A-9DDE-087FDD1A9346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A2C181-1EF3-624E-AD38-BF4712C03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92299AA-2C4E-7146-A1FD-E5985F505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2329D-3BFE-AF41-94B3-4BF9F944D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13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31BD2531-037B-FE4B-BCCA-D0BDA305F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527462"/>
            <a:ext cx="3048000" cy="3048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5619E85-066C-314A-8B53-0AF6954E5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273" y="527462"/>
            <a:ext cx="3048000" cy="3048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A79AA00-4CAF-0B4A-A4C8-258B85F87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273" y="527462"/>
            <a:ext cx="3048000" cy="3048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B3951A9-F217-DB47-A554-97F9495C8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273" y="3353790"/>
            <a:ext cx="3048000" cy="3048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7FD551F-6A18-F549-8866-5179AF670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9273" y="3353790"/>
            <a:ext cx="3048000" cy="30480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5AF3A5F1-26D7-5141-B856-5209C6C000DE}"/>
              </a:ext>
            </a:extLst>
          </p:cNvPr>
          <p:cNvSpPr txBox="1"/>
          <p:nvPr/>
        </p:nvSpPr>
        <p:spPr>
          <a:xfrm>
            <a:off x="2355273" y="158130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66BEDF2-B0C4-1949-AFF6-E91D2A03EE40}"/>
              </a:ext>
            </a:extLst>
          </p:cNvPr>
          <p:cNvSpPr txBox="1"/>
          <p:nvPr/>
        </p:nvSpPr>
        <p:spPr>
          <a:xfrm>
            <a:off x="5334000" y="161881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Pi/4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FC0B6C8-8BE8-144F-B3C1-AC07BE5E212D}"/>
              </a:ext>
            </a:extLst>
          </p:cNvPr>
          <p:cNvSpPr txBox="1"/>
          <p:nvPr/>
        </p:nvSpPr>
        <p:spPr>
          <a:xfrm>
            <a:off x="8312727" y="158130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Pi/2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1A5AAA9-84CA-7147-A126-42DEEE862175}"/>
              </a:ext>
            </a:extLst>
          </p:cNvPr>
          <p:cNvSpPr txBox="1"/>
          <p:nvPr/>
        </p:nvSpPr>
        <p:spPr>
          <a:xfrm>
            <a:off x="2208810" y="6401790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 * Pi/4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7A7EB2C-187B-7247-98D7-7F83F0005EB8}"/>
              </a:ext>
            </a:extLst>
          </p:cNvPr>
          <p:cNvSpPr txBox="1"/>
          <p:nvPr/>
        </p:nvSpPr>
        <p:spPr>
          <a:xfrm>
            <a:off x="5334000" y="6383403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19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732766B-6C21-8841-AAC3-8A5C5B5CE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38" y="342796"/>
            <a:ext cx="3048000" cy="304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6073F8-FD36-CF44-BFCF-F91BAAB68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242" y="400115"/>
            <a:ext cx="3048000" cy="304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7B7746D-2196-5840-9A9B-308E56887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046" y="3353790"/>
            <a:ext cx="3048000" cy="304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53DB261-32B1-2142-8C69-131D9FE79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6438" y="400115"/>
            <a:ext cx="3048000" cy="304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5817540-F752-D141-BD1A-67D8A1C945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046" y="3290455"/>
            <a:ext cx="3048000" cy="3048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58CC698-D2DB-5547-8D25-0904ECC09F77}"/>
              </a:ext>
            </a:extLst>
          </p:cNvPr>
          <p:cNvSpPr txBox="1"/>
          <p:nvPr/>
        </p:nvSpPr>
        <p:spPr>
          <a:xfrm>
            <a:off x="2355273" y="158130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FA162E-7FE8-904E-9D48-5356F464847B}"/>
              </a:ext>
            </a:extLst>
          </p:cNvPr>
          <p:cNvSpPr txBox="1"/>
          <p:nvPr/>
        </p:nvSpPr>
        <p:spPr>
          <a:xfrm>
            <a:off x="5334000" y="161881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Pi/4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BA04FB3-2872-CD46-9659-AF0992EA24C1}"/>
              </a:ext>
            </a:extLst>
          </p:cNvPr>
          <p:cNvSpPr txBox="1"/>
          <p:nvPr/>
        </p:nvSpPr>
        <p:spPr>
          <a:xfrm>
            <a:off x="8312727" y="158130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Pi/2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F41E72F-BB2F-C54C-ABE6-349E5EA2CEA6}"/>
              </a:ext>
            </a:extLst>
          </p:cNvPr>
          <p:cNvSpPr txBox="1"/>
          <p:nvPr/>
        </p:nvSpPr>
        <p:spPr>
          <a:xfrm>
            <a:off x="2208810" y="6401790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 * Pi/4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201CC8F-9802-084F-9317-10B439E5ADFD}"/>
              </a:ext>
            </a:extLst>
          </p:cNvPr>
          <p:cNvSpPr txBox="1"/>
          <p:nvPr/>
        </p:nvSpPr>
        <p:spPr>
          <a:xfrm>
            <a:off x="5334000" y="6383403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38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</Words>
  <Application>Microsoft Macintosh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Lanqiu Yao</dc:creator>
  <cp:lastModifiedBy>Lanqiu Yao</cp:lastModifiedBy>
  <cp:revision>1</cp:revision>
  <dcterms:created xsi:type="dcterms:W3CDTF">2020-02-18T16:33:39Z</dcterms:created>
  <dcterms:modified xsi:type="dcterms:W3CDTF">2020-02-18T16:40:08Z</dcterms:modified>
</cp:coreProperties>
</file>