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2"/>
  </p:notesMasterIdLst>
  <p:sldIdLst>
    <p:sldId id="256" r:id="rId2"/>
    <p:sldId id="261" r:id="rId3"/>
    <p:sldId id="263" r:id="rId4"/>
    <p:sldId id="302" r:id="rId5"/>
    <p:sldId id="303" r:id="rId6"/>
    <p:sldId id="306" r:id="rId7"/>
    <p:sldId id="307" r:id="rId8"/>
    <p:sldId id="305" r:id="rId9"/>
    <p:sldId id="304" r:id="rId10"/>
    <p:sldId id="308" r:id="rId11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3"/>
    </p:embeddedFont>
    <p:embeddedFont>
      <p:font typeface="Darker Grotesque Black" panose="02020500000000000000" charset="0"/>
      <p:bold r:id="rId14"/>
    </p:embeddedFont>
    <p:embeddedFont>
      <p:font typeface="Darker Grotesque ExtraBold" panose="02020500000000000000" charset="0"/>
      <p:bold r:id="rId15"/>
    </p:embeddedFont>
    <p:embeddedFont>
      <p:font typeface="Manrope" panose="02020500000000000000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63208F-F9DE-4679-8D27-74C99F532666}">
  <a:tblStyle styleId="{AE63208F-F9DE-4679-8D27-74C99F5326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g24a5c52dd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Google Shape;1406;g24a5c52dd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g1dfe0b786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6" name="Google Shape;1576;g1dfe0b786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1" name="Google Shape;1721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1" name="Google Shape;1721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3428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1" name="Google Shape;1721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8160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1" name="Google Shape;1721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722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1" name="Google Shape;1721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834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797988"/>
            <a:ext cx="4808700" cy="30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8000" b="0"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875713"/>
            <a:ext cx="48087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739200" y="544875"/>
            <a:ext cx="766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2500027" y="1263450"/>
            <a:ext cx="5487300" cy="17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513350"/>
            <a:ext cx="1547700" cy="122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500025" y="2975450"/>
            <a:ext cx="54873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" name="Google Shape;16;p3"/>
          <p:cNvCxnSpPr/>
          <p:nvPr/>
        </p:nvCxnSpPr>
        <p:spPr>
          <a:xfrm>
            <a:off x="739200" y="544875"/>
            <a:ext cx="766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" name="Google Shape;1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8060" y="2341697"/>
            <a:ext cx="1454447" cy="1359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_1"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88" name="Google Shape;888;p19"/>
          <p:cNvSpPr txBox="1">
            <a:spLocks noGrp="1"/>
          </p:cNvSpPr>
          <p:nvPr>
            <p:ph type="subTitle" idx="1"/>
          </p:nvPr>
        </p:nvSpPr>
        <p:spPr>
          <a:xfrm>
            <a:off x="937625" y="312823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9" name="Google Shape;889;p19"/>
          <p:cNvSpPr txBox="1">
            <a:spLocks noGrp="1"/>
          </p:cNvSpPr>
          <p:nvPr>
            <p:ph type="subTitle" idx="2"/>
          </p:nvPr>
        </p:nvSpPr>
        <p:spPr>
          <a:xfrm>
            <a:off x="3484349" y="312823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0" name="Google Shape;890;p19"/>
          <p:cNvSpPr txBox="1">
            <a:spLocks noGrp="1"/>
          </p:cNvSpPr>
          <p:nvPr>
            <p:ph type="subTitle" idx="3"/>
          </p:nvPr>
        </p:nvSpPr>
        <p:spPr>
          <a:xfrm>
            <a:off x="6031073" y="312823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1" name="Google Shape;891;p19"/>
          <p:cNvSpPr txBox="1">
            <a:spLocks noGrp="1"/>
          </p:cNvSpPr>
          <p:nvPr>
            <p:ph type="subTitle" idx="4"/>
          </p:nvPr>
        </p:nvSpPr>
        <p:spPr>
          <a:xfrm>
            <a:off x="937625" y="2653726"/>
            <a:ext cx="2175300" cy="47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92" name="Google Shape;892;p19"/>
          <p:cNvSpPr txBox="1">
            <a:spLocks noGrp="1"/>
          </p:cNvSpPr>
          <p:nvPr>
            <p:ph type="subTitle" idx="5"/>
          </p:nvPr>
        </p:nvSpPr>
        <p:spPr>
          <a:xfrm>
            <a:off x="3484346" y="2653726"/>
            <a:ext cx="2175300" cy="47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93" name="Google Shape;893;p19"/>
          <p:cNvSpPr txBox="1">
            <a:spLocks noGrp="1"/>
          </p:cNvSpPr>
          <p:nvPr>
            <p:ph type="subTitle" idx="6"/>
          </p:nvPr>
        </p:nvSpPr>
        <p:spPr>
          <a:xfrm>
            <a:off x="6031074" y="2653726"/>
            <a:ext cx="2175300" cy="47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94" name="Google Shape;894;p19"/>
          <p:cNvSpPr/>
          <p:nvPr/>
        </p:nvSpPr>
        <p:spPr>
          <a:xfrm>
            <a:off x="-2449024" y="0"/>
            <a:ext cx="3015300" cy="3015300"/>
          </a:xfrm>
          <a:prstGeom prst="ellipse">
            <a:avLst/>
          </a:prstGeom>
          <a:gradFill>
            <a:gsLst>
              <a:gs pos="0">
                <a:srgbClr val="F98F29">
                  <a:alpha val="79607"/>
                </a:srgbClr>
              </a:gs>
              <a:gs pos="28000">
                <a:srgbClr val="F98F29">
                  <a:alpha val="55686"/>
                </a:srgbClr>
              </a:gs>
              <a:gs pos="67000">
                <a:srgbClr val="FBF1EF">
                  <a:alpha val="0"/>
                </a:srgbClr>
              </a:gs>
              <a:gs pos="100000">
                <a:srgbClr val="FBF1E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19"/>
          <p:cNvSpPr/>
          <p:nvPr/>
        </p:nvSpPr>
        <p:spPr>
          <a:xfrm>
            <a:off x="7324351" y="4381100"/>
            <a:ext cx="3015300" cy="3015300"/>
          </a:xfrm>
          <a:prstGeom prst="ellipse">
            <a:avLst/>
          </a:prstGeom>
          <a:gradFill>
            <a:gsLst>
              <a:gs pos="0">
                <a:srgbClr val="6398AA">
                  <a:alpha val="82352"/>
                </a:srgbClr>
              </a:gs>
              <a:gs pos="29000">
                <a:srgbClr val="6398AA">
                  <a:alpha val="56078"/>
                </a:srgbClr>
              </a:gs>
              <a:gs pos="68000">
                <a:srgbClr val="FBF1EF">
                  <a:alpha val="0"/>
                </a:srgbClr>
              </a:gs>
              <a:gs pos="100000">
                <a:srgbClr val="FBF1E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6" name="Google Shape;896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706316">
            <a:off x="8169229" y="4074756"/>
            <a:ext cx="2288344" cy="1359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7" name="Google Shape;8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421572">
            <a:off x="-366950" y="-320400"/>
            <a:ext cx="1108667" cy="1398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0" name="Google Shape;1170;p26"/>
          <p:cNvGrpSpPr/>
          <p:nvPr/>
        </p:nvGrpSpPr>
        <p:grpSpPr>
          <a:xfrm rot="1120120">
            <a:off x="-4388890" y="3902773"/>
            <a:ext cx="5233631" cy="5233656"/>
            <a:chOff x="1191925" y="239500"/>
            <a:chExt cx="5233550" cy="5233575"/>
          </a:xfrm>
        </p:grpSpPr>
        <p:sp>
          <p:nvSpPr>
            <p:cNvPr id="1171" name="Google Shape;1171;p26"/>
            <p:cNvSpPr/>
            <p:nvPr/>
          </p:nvSpPr>
          <p:spPr>
            <a:xfrm>
              <a:off x="11919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12906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13894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14881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15869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16856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6"/>
            <p:cNvSpPr/>
            <p:nvPr/>
          </p:nvSpPr>
          <p:spPr>
            <a:xfrm>
              <a:off x="17844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6"/>
            <p:cNvSpPr/>
            <p:nvPr/>
          </p:nvSpPr>
          <p:spPr>
            <a:xfrm>
              <a:off x="18831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6"/>
            <p:cNvSpPr/>
            <p:nvPr/>
          </p:nvSpPr>
          <p:spPr>
            <a:xfrm>
              <a:off x="19819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6"/>
            <p:cNvSpPr/>
            <p:nvPr/>
          </p:nvSpPr>
          <p:spPr>
            <a:xfrm>
              <a:off x="20806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6"/>
            <p:cNvSpPr/>
            <p:nvPr/>
          </p:nvSpPr>
          <p:spPr>
            <a:xfrm>
              <a:off x="21793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6"/>
            <p:cNvSpPr/>
            <p:nvPr/>
          </p:nvSpPr>
          <p:spPr>
            <a:xfrm>
              <a:off x="22781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6"/>
            <p:cNvSpPr/>
            <p:nvPr/>
          </p:nvSpPr>
          <p:spPr>
            <a:xfrm>
              <a:off x="23768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6"/>
            <p:cNvSpPr/>
            <p:nvPr/>
          </p:nvSpPr>
          <p:spPr>
            <a:xfrm>
              <a:off x="24756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6"/>
            <p:cNvSpPr/>
            <p:nvPr/>
          </p:nvSpPr>
          <p:spPr>
            <a:xfrm>
              <a:off x="25743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6"/>
            <p:cNvSpPr/>
            <p:nvPr/>
          </p:nvSpPr>
          <p:spPr>
            <a:xfrm>
              <a:off x="26731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6"/>
            <p:cNvSpPr/>
            <p:nvPr/>
          </p:nvSpPr>
          <p:spPr>
            <a:xfrm>
              <a:off x="2771875" y="239950"/>
              <a:ext cx="0" cy="5232700"/>
            </a:xfrm>
            <a:custGeom>
              <a:avLst/>
              <a:gdLst/>
              <a:ahLst/>
              <a:cxnLst/>
              <a:rect l="l" t="t" r="r" b="b"/>
              <a:pathLst>
                <a:path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6"/>
            <p:cNvSpPr/>
            <p:nvPr/>
          </p:nvSpPr>
          <p:spPr>
            <a:xfrm>
              <a:off x="28706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6"/>
            <p:cNvSpPr/>
            <p:nvPr/>
          </p:nvSpPr>
          <p:spPr>
            <a:xfrm>
              <a:off x="29693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6"/>
            <p:cNvSpPr/>
            <p:nvPr/>
          </p:nvSpPr>
          <p:spPr>
            <a:xfrm>
              <a:off x="30681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6"/>
            <p:cNvSpPr/>
            <p:nvPr/>
          </p:nvSpPr>
          <p:spPr>
            <a:xfrm>
              <a:off x="31668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6"/>
            <p:cNvSpPr/>
            <p:nvPr/>
          </p:nvSpPr>
          <p:spPr>
            <a:xfrm>
              <a:off x="32656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6"/>
            <p:cNvSpPr/>
            <p:nvPr/>
          </p:nvSpPr>
          <p:spPr>
            <a:xfrm>
              <a:off x="33643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6"/>
            <p:cNvSpPr/>
            <p:nvPr/>
          </p:nvSpPr>
          <p:spPr>
            <a:xfrm>
              <a:off x="34630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6"/>
            <p:cNvSpPr/>
            <p:nvPr/>
          </p:nvSpPr>
          <p:spPr>
            <a:xfrm>
              <a:off x="35618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6"/>
            <p:cNvSpPr/>
            <p:nvPr/>
          </p:nvSpPr>
          <p:spPr>
            <a:xfrm>
              <a:off x="36605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6"/>
            <p:cNvSpPr/>
            <p:nvPr/>
          </p:nvSpPr>
          <p:spPr>
            <a:xfrm>
              <a:off x="37593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6"/>
            <p:cNvSpPr/>
            <p:nvPr/>
          </p:nvSpPr>
          <p:spPr>
            <a:xfrm>
              <a:off x="38580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6"/>
            <p:cNvSpPr/>
            <p:nvPr/>
          </p:nvSpPr>
          <p:spPr>
            <a:xfrm>
              <a:off x="39568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6"/>
            <p:cNvSpPr/>
            <p:nvPr/>
          </p:nvSpPr>
          <p:spPr>
            <a:xfrm>
              <a:off x="40555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6"/>
            <p:cNvSpPr/>
            <p:nvPr/>
          </p:nvSpPr>
          <p:spPr>
            <a:xfrm>
              <a:off x="41543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6"/>
            <p:cNvSpPr/>
            <p:nvPr/>
          </p:nvSpPr>
          <p:spPr>
            <a:xfrm>
              <a:off x="42530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6"/>
            <p:cNvSpPr/>
            <p:nvPr/>
          </p:nvSpPr>
          <p:spPr>
            <a:xfrm>
              <a:off x="43518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6"/>
            <p:cNvSpPr/>
            <p:nvPr/>
          </p:nvSpPr>
          <p:spPr>
            <a:xfrm>
              <a:off x="44505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6"/>
            <p:cNvSpPr/>
            <p:nvPr/>
          </p:nvSpPr>
          <p:spPr>
            <a:xfrm>
              <a:off x="45493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6"/>
            <p:cNvSpPr/>
            <p:nvPr/>
          </p:nvSpPr>
          <p:spPr>
            <a:xfrm>
              <a:off x="46480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6"/>
            <p:cNvSpPr/>
            <p:nvPr/>
          </p:nvSpPr>
          <p:spPr>
            <a:xfrm>
              <a:off x="47467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6"/>
            <p:cNvSpPr/>
            <p:nvPr/>
          </p:nvSpPr>
          <p:spPr>
            <a:xfrm>
              <a:off x="48455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6"/>
            <p:cNvSpPr/>
            <p:nvPr/>
          </p:nvSpPr>
          <p:spPr>
            <a:xfrm>
              <a:off x="49442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6"/>
            <p:cNvSpPr/>
            <p:nvPr/>
          </p:nvSpPr>
          <p:spPr>
            <a:xfrm>
              <a:off x="50430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6"/>
            <p:cNvSpPr/>
            <p:nvPr/>
          </p:nvSpPr>
          <p:spPr>
            <a:xfrm>
              <a:off x="51417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6"/>
            <p:cNvSpPr/>
            <p:nvPr/>
          </p:nvSpPr>
          <p:spPr>
            <a:xfrm>
              <a:off x="52405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6"/>
            <p:cNvSpPr/>
            <p:nvPr/>
          </p:nvSpPr>
          <p:spPr>
            <a:xfrm>
              <a:off x="53392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6"/>
            <p:cNvSpPr/>
            <p:nvPr/>
          </p:nvSpPr>
          <p:spPr>
            <a:xfrm>
              <a:off x="54380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6"/>
            <p:cNvSpPr/>
            <p:nvPr/>
          </p:nvSpPr>
          <p:spPr>
            <a:xfrm>
              <a:off x="55367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6"/>
            <p:cNvSpPr/>
            <p:nvPr/>
          </p:nvSpPr>
          <p:spPr>
            <a:xfrm>
              <a:off x="56355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6"/>
            <p:cNvSpPr/>
            <p:nvPr/>
          </p:nvSpPr>
          <p:spPr>
            <a:xfrm>
              <a:off x="57342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6"/>
            <p:cNvSpPr/>
            <p:nvPr/>
          </p:nvSpPr>
          <p:spPr>
            <a:xfrm>
              <a:off x="58329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6"/>
            <p:cNvSpPr/>
            <p:nvPr/>
          </p:nvSpPr>
          <p:spPr>
            <a:xfrm>
              <a:off x="59317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6"/>
            <p:cNvSpPr/>
            <p:nvPr/>
          </p:nvSpPr>
          <p:spPr>
            <a:xfrm>
              <a:off x="60304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6"/>
            <p:cNvSpPr/>
            <p:nvPr/>
          </p:nvSpPr>
          <p:spPr>
            <a:xfrm>
              <a:off x="61292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6"/>
            <p:cNvSpPr/>
            <p:nvPr/>
          </p:nvSpPr>
          <p:spPr>
            <a:xfrm>
              <a:off x="62279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6"/>
            <p:cNvSpPr/>
            <p:nvPr/>
          </p:nvSpPr>
          <p:spPr>
            <a:xfrm>
              <a:off x="63267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6"/>
            <p:cNvSpPr/>
            <p:nvPr/>
          </p:nvSpPr>
          <p:spPr>
            <a:xfrm>
              <a:off x="6425475" y="239950"/>
              <a:ext cx="0" cy="5232700"/>
            </a:xfrm>
            <a:custGeom>
              <a:avLst/>
              <a:gdLst/>
              <a:ahLst/>
              <a:cxnLst/>
              <a:rect l="l" t="t" r="r" b="b"/>
              <a:pathLst>
                <a:path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6"/>
            <p:cNvSpPr/>
            <p:nvPr/>
          </p:nvSpPr>
          <p:spPr>
            <a:xfrm>
              <a:off x="1191925" y="2395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6"/>
            <p:cNvSpPr/>
            <p:nvPr/>
          </p:nvSpPr>
          <p:spPr>
            <a:xfrm>
              <a:off x="1191925" y="3382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6"/>
            <p:cNvSpPr/>
            <p:nvPr/>
          </p:nvSpPr>
          <p:spPr>
            <a:xfrm>
              <a:off x="1191925" y="4370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6"/>
            <p:cNvSpPr/>
            <p:nvPr/>
          </p:nvSpPr>
          <p:spPr>
            <a:xfrm>
              <a:off x="1191925" y="5357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6"/>
            <p:cNvSpPr/>
            <p:nvPr/>
          </p:nvSpPr>
          <p:spPr>
            <a:xfrm>
              <a:off x="1191925" y="6345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6"/>
            <p:cNvSpPr/>
            <p:nvPr/>
          </p:nvSpPr>
          <p:spPr>
            <a:xfrm>
              <a:off x="1191925" y="7332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6"/>
            <p:cNvSpPr/>
            <p:nvPr/>
          </p:nvSpPr>
          <p:spPr>
            <a:xfrm>
              <a:off x="1191925" y="8319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6"/>
            <p:cNvSpPr/>
            <p:nvPr/>
          </p:nvSpPr>
          <p:spPr>
            <a:xfrm>
              <a:off x="1191925" y="9307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6"/>
            <p:cNvSpPr/>
            <p:nvPr/>
          </p:nvSpPr>
          <p:spPr>
            <a:xfrm>
              <a:off x="1191925" y="10294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6"/>
            <p:cNvSpPr/>
            <p:nvPr/>
          </p:nvSpPr>
          <p:spPr>
            <a:xfrm>
              <a:off x="1191925" y="11282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6"/>
            <p:cNvSpPr/>
            <p:nvPr/>
          </p:nvSpPr>
          <p:spPr>
            <a:xfrm>
              <a:off x="1191925" y="12269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6"/>
            <p:cNvSpPr/>
            <p:nvPr/>
          </p:nvSpPr>
          <p:spPr>
            <a:xfrm>
              <a:off x="1191925" y="13257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6"/>
            <p:cNvSpPr/>
            <p:nvPr/>
          </p:nvSpPr>
          <p:spPr>
            <a:xfrm>
              <a:off x="1191925" y="14244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6"/>
            <p:cNvSpPr/>
            <p:nvPr/>
          </p:nvSpPr>
          <p:spPr>
            <a:xfrm>
              <a:off x="1191925" y="15232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6"/>
            <p:cNvSpPr/>
            <p:nvPr/>
          </p:nvSpPr>
          <p:spPr>
            <a:xfrm>
              <a:off x="1191925" y="16219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6"/>
            <p:cNvSpPr/>
            <p:nvPr/>
          </p:nvSpPr>
          <p:spPr>
            <a:xfrm>
              <a:off x="1191925" y="17207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6"/>
            <p:cNvSpPr/>
            <p:nvPr/>
          </p:nvSpPr>
          <p:spPr>
            <a:xfrm>
              <a:off x="1191925" y="18194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6"/>
            <p:cNvSpPr/>
            <p:nvPr/>
          </p:nvSpPr>
          <p:spPr>
            <a:xfrm>
              <a:off x="1191925" y="19182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6"/>
            <p:cNvSpPr/>
            <p:nvPr/>
          </p:nvSpPr>
          <p:spPr>
            <a:xfrm>
              <a:off x="1191925" y="20169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6"/>
            <p:cNvSpPr/>
            <p:nvPr/>
          </p:nvSpPr>
          <p:spPr>
            <a:xfrm>
              <a:off x="1191925" y="21156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6"/>
            <p:cNvSpPr/>
            <p:nvPr/>
          </p:nvSpPr>
          <p:spPr>
            <a:xfrm>
              <a:off x="1191925" y="22144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6"/>
            <p:cNvSpPr/>
            <p:nvPr/>
          </p:nvSpPr>
          <p:spPr>
            <a:xfrm>
              <a:off x="1191925" y="23131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6"/>
            <p:cNvSpPr/>
            <p:nvPr/>
          </p:nvSpPr>
          <p:spPr>
            <a:xfrm>
              <a:off x="1191925" y="24119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6"/>
            <p:cNvSpPr/>
            <p:nvPr/>
          </p:nvSpPr>
          <p:spPr>
            <a:xfrm>
              <a:off x="1191925" y="25106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6"/>
            <p:cNvSpPr/>
            <p:nvPr/>
          </p:nvSpPr>
          <p:spPr>
            <a:xfrm>
              <a:off x="1191925" y="26094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6"/>
            <p:cNvSpPr/>
            <p:nvPr/>
          </p:nvSpPr>
          <p:spPr>
            <a:xfrm>
              <a:off x="1191925" y="27081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6"/>
            <p:cNvSpPr/>
            <p:nvPr/>
          </p:nvSpPr>
          <p:spPr>
            <a:xfrm>
              <a:off x="1191925" y="28069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6"/>
            <p:cNvSpPr/>
            <p:nvPr/>
          </p:nvSpPr>
          <p:spPr>
            <a:xfrm>
              <a:off x="1191925" y="29056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6"/>
            <p:cNvSpPr/>
            <p:nvPr/>
          </p:nvSpPr>
          <p:spPr>
            <a:xfrm>
              <a:off x="1191925" y="30044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6"/>
            <p:cNvSpPr/>
            <p:nvPr/>
          </p:nvSpPr>
          <p:spPr>
            <a:xfrm>
              <a:off x="1191925" y="31031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6"/>
            <p:cNvSpPr/>
            <p:nvPr/>
          </p:nvSpPr>
          <p:spPr>
            <a:xfrm>
              <a:off x="1191925" y="32019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6"/>
            <p:cNvSpPr/>
            <p:nvPr/>
          </p:nvSpPr>
          <p:spPr>
            <a:xfrm>
              <a:off x="1191925" y="33006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6"/>
            <p:cNvSpPr/>
            <p:nvPr/>
          </p:nvSpPr>
          <p:spPr>
            <a:xfrm>
              <a:off x="1191925" y="33993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6"/>
            <p:cNvSpPr/>
            <p:nvPr/>
          </p:nvSpPr>
          <p:spPr>
            <a:xfrm>
              <a:off x="1191925" y="34981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6"/>
            <p:cNvSpPr/>
            <p:nvPr/>
          </p:nvSpPr>
          <p:spPr>
            <a:xfrm>
              <a:off x="1191925" y="35968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6"/>
            <p:cNvSpPr/>
            <p:nvPr/>
          </p:nvSpPr>
          <p:spPr>
            <a:xfrm>
              <a:off x="1191925" y="36956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6"/>
            <p:cNvSpPr/>
            <p:nvPr/>
          </p:nvSpPr>
          <p:spPr>
            <a:xfrm>
              <a:off x="1191925" y="37943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6"/>
            <p:cNvSpPr/>
            <p:nvPr/>
          </p:nvSpPr>
          <p:spPr>
            <a:xfrm>
              <a:off x="1191925" y="38931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6"/>
            <p:cNvSpPr/>
            <p:nvPr/>
          </p:nvSpPr>
          <p:spPr>
            <a:xfrm>
              <a:off x="1191925" y="39918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6"/>
            <p:cNvSpPr/>
            <p:nvPr/>
          </p:nvSpPr>
          <p:spPr>
            <a:xfrm>
              <a:off x="1191925" y="40906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6"/>
            <p:cNvSpPr/>
            <p:nvPr/>
          </p:nvSpPr>
          <p:spPr>
            <a:xfrm>
              <a:off x="1191925" y="41893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6"/>
            <p:cNvSpPr/>
            <p:nvPr/>
          </p:nvSpPr>
          <p:spPr>
            <a:xfrm>
              <a:off x="1191925" y="42881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6"/>
            <p:cNvSpPr/>
            <p:nvPr/>
          </p:nvSpPr>
          <p:spPr>
            <a:xfrm>
              <a:off x="1191925" y="43868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6"/>
            <p:cNvSpPr/>
            <p:nvPr/>
          </p:nvSpPr>
          <p:spPr>
            <a:xfrm>
              <a:off x="1191925" y="44856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6"/>
            <p:cNvSpPr/>
            <p:nvPr/>
          </p:nvSpPr>
          <p:spPr>
            <a:xfrm>
              <a:off x="1191925" y="45843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6"/>
            <p:cNvSpPr/>
            <p:nvPr/>
          </p:nvSpPr>
          <p:spPr>
            <a:xfrm>
              <a:off x="1191925" y="46831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6"/>
            <p:cNvSpPr/>
            <p:nvPr/>
          </p:nvSpPr>
          <p:spPr>
            <a:xfrm>
              <a:off x="1191925" y="47818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6"/>
            <p:cNvSpPr/>
            <p:nvPr/>
          </p:nvSpPr>
          <p:spPr>
            <a:xfrm>
              <a:off x="1191925" y="48805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6"/>
            <p:cNvSpPr/>
            <p:nvPr/>
          </p:nvSpPr>
          <p:spPr>
            <a:xfrm>
              <a:off x="1191925" y="49793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6"/>
            <p:cNvSpPr/>
            <p:nvPr/>
          </p:nvSpPr>
          <p:spPr>
            <a:xfrm>
              <a:off x="1191925" y="50780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6"/>
            <p:cNvSpPr/>
            <p:nvPr/>
          </p:nvSpPr>
          <p:spPr>
            <a:xfrm>
              <a:off x="1191925" y="51768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6"/>
            <p:cNvSpPr/>
            <p:nvPr/>
          </p:nvSpPr>
          <p:spPr>
            <a:xfrm>
              <a:off x="1191925" y="52755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6"/>
            <p:cNvSpPr/>
            <p:nvPr/>
          </p:nvSpPr>
          <p:spPr>
            <a:xfrm>
              <a:off x="1191925" y="5374325"/>
              <a:ext cx="5233550" cy="0"/>
            </a:xfrm>
            <a:custGeom>
              <a:avLst/>
              <a:gdLst/>
              <a:ahLst/>
              <a:cxnLst/>
              <a:rect l="l" t="t" r="r" b="b"/>
              <a:pathLst>
                <a:path w="209342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6"/>
            <p:cNvSpPr/>
            <p:nvPr/>
          </p:nvSpPr>
          <p:spPr>
            <a:xfrm>
              <a:off x="1191925" y="54730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9" name="Google Shape;1279;p26"/>
          <p:cNvSpPr/>
          <p:nvPr/>
        </p:nvSpPr>
        <p:spPr>
          <a:xfrm>
            <a:off x="-387549" y="4321500"/>
            <a:ext cx="3015300" cy="3015300"/>
          </a:xfrm>
          <a:prstGeom prst="ellipse">
            <a:avLst/>
          </a:prstGeom>
          <a:gradFill>
            <a:gsLst>
              <a:gs pos="0">
                <a:srgbClr val="6398AA">
                  <a:alpha val="82352"/>
                </a:srgbClr>
              </a:gs>
              <a:gs pos="29000">
                <a:srgbClr val="6398AA">
                  <a:alpha val="56078"/>
                </a:srgbClr>
              </a:gs>
              <a:gs pos="68000">
                <a:srgbClr val="FBF1EF">
                  <a:alpha val="0"/>
                </a:srgbClr>
              </a:gs>
              <a:gs pos="100000">
                <a:srgbClr val="FBF1E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0" name="Google Shape;128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879778">
            <a:off x="-794315" y="3636973"/>
            <a:ext cx="1454447" cy="1359594"/>
          </a:xfrm>
          <a:prstGeom prst="rect">
            <a:avLst/>
          </a:prstGeom>
          <a:noFill/>
          <a:ln>
            <a:noFill/>
          </a:ln>
        </p:spPr>
      </p:pic>
      <p:sp>
        <p:nvSpPr>
          <p:cNvPr id="1281" name="Google Shape;1281;p26"/>
          <p:cNvSpPr/>
          <p:nvPr/>
        </p:nvSpPr>
        <p:spPr>
          <a:xfrm>
            <a:off x="7971876" y="-968150"/>
            <a:ext cx="3015300" cy="3015300"/>
          </a:xfrm>
          <a:prstGeom prst="ellipse">
            <a:avLst/>
          </a:prstGeom>
          <a:gradFill>
            <a:gsLst>
              <a:gs pos="0">
                <a:srgbClr val="F98F29">
                  <a:alpha val="79607"/>
                </a:srgbClr>
              </a:gs>
              <a:gs pos="28000">
                <a:srgbClr val="F98F29">
                  <a:alpha val="55686"/>
                </a:srgbClr>
              </a:gs>
              <a:gs pos="67000">
                <a:srgbClr val="FBF1EF">
                  <a:alpha val="0"/>
                </a:srgbClr>
              </a:gs>
              <a:gs pos="100000">
                <a:srgbClr val="FBF1E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2" name="Google Shape;12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06316">
            <a:off x="7980079" y="-854544"/>
            <a:ext cx="2288344" cy="1359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3" name="Google Shape;128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7643012">
            <a:off x="8309726" y="4062076"/>
            <a:ext cx="1108666" cy="1398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27"/>
          <p:cNvSpPr/>
          <p:nvPr/>
        </p:nvSpPr>
        <p:spPr>
          <a:xfrm flipH="1">
            <a:off x="-1827835" y="-320175"/>
            <a:ext cx="3015300" cy="3015300"/>
          </a:xfrm>
          <a:prstGeom prst="ellipse">
            <a:avLst/>
          </a:prstGeom>
          <a:gradFill>
            <a:gsLst>
              <a:gs pos="0">
                <a:srgbClr val="F98F29">
                  <a:alpha val="79607"/>
                </a:srgbClr>
              </a:gs>
              <a:gs pos="28000">
                <a:srgbClr val="F98F29">
                  <a:alpha val="55686"/>
                </a:srgbClr>
              </a:gs>
              <a:gs pos="67000">
                <a:srgbClr val="FBF1EF">
                  <a:alpha val="0"/>
                </a:srgbClr>
              </a:gs>
              <a:gs pos="100000">
                <a:srgbClr val="FBF1E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6" name="Google Shape;1286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88267" flipH="1">
            <a:off x="135409" y="-68753"/>
            <a:ext cx="1454447" cy="13595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7" name="Google Shape;1287;p27"/>
          <p:cNvGrpSpPr/>
          <p:nvPr/>
        </p:nvGrpSpPr>
        <p:grpSpPr>
          <a:xfrm rot="-3209670" flipH="1">
            <a:off x="-2723279" y="4435259"/>
            <a:ext cx="5233551" cy="5233576"/>
            <a:chOff x="1191925" y="239500"/>
            <a:chExt cx="5233550" cy="5233575"/>
          </a:xfrm>
        </p:grpSpPr>
        <p:sp>
          <p:nvSpPr>
            <p:cNvPr id="1288" name="Google Shape;1288;p27"/>
            <p:cNvSpPr/>
            <p:nvPr/>
          </p:nvSpPr>
          <p:spPr>
            <a:xfrm>
              <a:off x="11919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7"/>
            <p:cNvSpPr/>
            <p:nvPr/>
          </p:nvSpPr>
          <p:spPr>
            <a:xfrm>
              <a:off x="12906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7"/>
            <p:cNvSpPr/>
            <p:nvPr/>
          </p:nvSpPr>
          <p:spPr>
            <a:xfrm>
              <a:off x="13894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7"/>
            <p:cNvSpPr/>
            <p:nvPr/>
          </p:nvSpPr>
          <p:spPr>
            <a:xfrm>
              <a:off x="14881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7"/>
            <p:cNvSpPr/>
            <p:nvPr/>
          </p:nvSpPr>
          <p:spPr>
            <a:xfrm>
              <a:off x="15869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7"/>
            <p:cNvSpPr/>
            <p:nvPr/>
          </p:nvSpPr>
          <p:spPr>
            <a:xfrm>
              <a:off x="16856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7"/>
            <p:cNvSpPr/>
            <p:nvPr/>
          </p:nvSpPr>
          <p:spPr>
            <a:xfrm>
              <a:off x="17844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7"/>
            <p:cNvSpPr/>
            <p:nvPr/>
          </p:nvSpPr>
          <p:spPr>
            <a:xfrm>
              <a:off x="18831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7"/>
            <p:cNvSpPr/>
            <p:nvPr/>
          </p:nvSpPr>
          <p:spPr>
            <a:xfrm>
              <a:off x="19819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7"/>
            <p:cNvSpPr/>
            <p:nvPr/>
          </p:nvSpPr>
          <p:spPr>
            <a:xfrm>
              <a:off x="20806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7"/>
            <p:cNvSpPr/>
            <p:nvPr/>
          </p:nvSpPr>
          <p:spPr>
            <a:xfrm>
              <a:off x="21793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7"/>
            <p:cNvSpPr/>
            <p:nvPr/>
          </p:nvSpPr>
          <p:spPr>
            <a:xfrm>
              <a:off x="22781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7"/>
            <p:cNvSpPr/>
            <p:nvPr/>
          </p:nvSpPr>
          <p:spPr>
            <a:xfrm>
              <a:off x="23768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7"/>
            <p:cNvSpPr/>
            <p:nvPr/>
          </p:nvSpPr>
          <p:spPr>
            <a:xfrm>
              <a:off x="24756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7"/>
            <p:cNvSpPr/>
            <p:nvPr/>
          </p:nvSpPr>
          <p:spPr>
            <a:xfrm>
              <a:off x="25743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7"/>
            <p:cNvSpPr/>
            <p:nvPr/>
          </p:nvSpPr>
          <p:spPr>
            <a:xfrm>
              <a:off x="26731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7"/>
            <p:cNvSpPr/>
            <p:nvPr/>
          </p:nvSpPr>
          <p:spPr>
            <a:xfrm>
              <a:off x="2771875" y="239950"/>
              <a:ext cx="0" cy="5232700"/>
            </a:xfrm>
            <a:custGeom>
              <a:avLst/>
              <a:gdLst/>
              <a:ahLst/>
              <a:cxnLst/>
              <a:rect l="l" t="t" r="r" b="b"/>
              <a:pathLst>
                <a:path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7"/>
            <p:cNvSpPr/>
            <p:nvPr/>
          </p:nvSpPr>
          <p:spPr>
            <a:xfrm>
              <a:off x="28706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7"/>
            <p:cNvSpPr/>
            <p:nvPr/>
          </p:nvSpPr>
          <p:spPr>
            <a:xfrm>
              <a:off x="29693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7"/>
            <p:cNvSpPr/>
            <p:nvPr/>
          </p:nvSpPr>
          <p:spPr>
            <a:xfrm>
              <a:off x="30681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7"/>
            <p:cNvSpPr/>
            <p:nvPr/>
          </p:nvSpPr>
          <p:spPr>
            <a:xfrm>
              <a:off x="31668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7"/>
            <p:cNvSpPr/>
            <p:nvPr/>
          </p:nvSpPr>
          <p:spPr>
            <a:xfrm>
              <a:off x="32656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7"/>
            <p:cNvSpPr/>
            <p:nvPr/>
          </p:nvSpPr>
          <p:spPr>
            <a:xfrm>
              <a:off x="33643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7"/>
            <p:cNvSpPr/>
            <p:nvPr/>
          </p:nvSpPr>
          <p:spPr>
            <a:xfrm>
              <a:off x="34630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7"/>
            <p:cNvSpPr/>
            <p:nvPr/>
          </p:nvSpPr>
          <p:spPr>
            <a:xfrm>
              <a:off x="35618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7"/>
            <p:cNvSpPr/>
            <p:nvPr/>
          </p:nvSpPr>
          <p:spPr>
            <a:xfrm>
              <a:off x="36605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7"/>
            <p:cNvSpPr/>
            <p:nvPr/>
          </p:nvSpPr>
          <p:spPr>
            <a:xfrm>
              <a:off x="37593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7"/>
            <p:cNvSpPr/>
            <p:nvPr/>
          </p:nvSpPr>
          <p:spPr>
            <a:xfrm>
              <a:off x="38580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7"/>
            <p:cNvSpPr/>
            <p:nvPr/>
          </p:nvSpPr>
          <p:spPr>
            <a:xfrm>
              <a:off x="39568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7"/>
            <p:cNvSpPr/>
            <p:nvPr/>
          </p:nvSpPr>
          <p:spPr>
            <a:xfrm>
              <a:off x="40555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7"/>
            <p:cNvSpPr/>
            <p:nvPr/>
          </p:nvSpPr>
          <p:spPr>
            <a:xfrm>
              <a:off x="41543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7"/>
            <p:cNvSpPr/>
            <p:nvPr/>
          </p:nvSpPr>
          <p:spPr>
            <a:xfrm>
              <a:off x="42530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7"/>
            <p:cNvSpPr/>
            <p:nvPr/>
          </p:nvSpPr>
          <p:spPr>
            <a:xfrm>
              <a:off x="43518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7"/>
            <p:cNvSpPr/>
            <p:nvPr/>
          </p:nvSpPr>
          <p:spPr>
            <a:xfrm>
              <a:off x="44505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7"/>
            <p:cNvSpPr/>
            <p:nvPr/>
          </p:nvSpPr>
          <p:spPr>
            <a:xfrm>
              <a:off x="45493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7"/>
            <p:cNvSpPr/>
            <p:nvPr/>
          </p:nvSpPr>
          <p:spPr>
            <a:xfrm>
              <a:off x="46480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7"/>
            <p:cNvSpPr/>
            <p:nvPr/>
          </p:nvSpPr>
          <p:spPr>
            <a:xfrm>
              <a:off x="47467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7"/>
            <p:cNvSpPr/>
            <p:nvPr/>
          </p:nvSpPr>
          <p:spPr>
            <a:xfrm>
              <a:off x="48455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7"/>
            <p:cNvSpPr/>
            <p:nvPr/>
          </p:nvSpPr>
          <p:spPr>
            <a:xfrm>
              <a:off x="49442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7"/>
            <p:cNvSpPr/>
            <p:nvPr/>
          </p:nvSpPr>
          <p:spPr>
            <a:xfrm>
              <a:off x="50430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7"/>
            <p:cNvSpPr/>
            <p:nvPr/>
          </p:nvSpPr>
          <p:spPr>
            <a:xfrm>
              <a:off x="51417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7"/>
            <p:cNvSpPr/>
            <p:nvPr/>
          </p:nvSpPr>
          <p:spPr>
            <a:xfrm>
              <a:off x="52405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7"/>
            <p:cNvSpPr/>
            <p:nvPr/>
          </p:nvSpPr>
          <p:spPr>
            <a:xfrm>
              <a:off x="53392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7"/>
            <p:cNvSpPr/>
            <p:nvPr/>
          </p:nvSpPr>
          <p:spPr>
            <a:xfrm>
              <a:off x="54380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7"/>
            <p:cNvSpPr/>
            <p:nvPr/>
          </p:nvSpPr>
          <p:spPr>
            <a:xfrm>
              <a:off x="55367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56355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57342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58329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59317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60304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7"/>
            <p:cNvSpPr/>
            <p:nvPr/>
          </p:nvSpPr>
          <p:spPr>
            <a:xfrm>
              <a:off x="61292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7"/>
            <p:cNvSpPr/>
            <p:nvPr/>
          </p:nvSpPr>
          <p:spPr>
            <a:xfrm>
              <a:off x="62279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63267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6425475" y="239950"/>
              <a:ext cx="0" cy="5232700"/>
            </a:xfrm>
            <a:custGeom>
              <a:avLst/>
              <a:gdLst/>
              <a:ahLst/>
              <a:cxnLst/>
              <a:rect l="l" t="t" r="r" b="b"/>
              <a:pathLst>
                <a:path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1191925" y="2395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7"/>
            <p:cNvSpPr/>
            <p:nvPr/>
          </p:nvSpPr>
          <p:spPr>
            <a:xfrm>
              <a:off x="1191925" y="3382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7"/>
            <p:cNvSpPr/>
            <p:nvPr/>
          </p:nvSpPr>
          <p:spPr>
            <a:xfrm>
              <a:off x="1191925" y="4370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1191925" y="5357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1191925" y="6345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1191925" y="7332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7"/>
            <p:cNvSpPr/>
            <p:nvPr/>
          </p:nvSpPr>
          <p:spPr>
            <a:xfrm>
              <a:off x="1191925" y="8319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7"/>
            <p:cNvSpPr/>
            <p:nvPr/>
          </p:nvSpPr>
          <p:spPr>
            <a:xfrm>
              <a:off x="1191925" y="9307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>
              <a:off x="1191925" y="10294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>
              <a:off x="1191925" y="11282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>
              <a:off x="1191925" y="12269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>
              <a:off x="1191925" y="13257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>
              <a:off x="1191925" y="14244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7"/>
            <p:cNvSpPr/>
            <p:nvPr/>
          </p:nvSpPr>
          <p:spPr>
            <a:xfrm>
              <a:off x="1191925" y="15232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7"/>
            <p:cNvSpPr/>
            <p:nvPr/>
          </p:nvSpPr>
          <p:spPr>
            <a:xfrm>
              <a:off x="1191925" y="16219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1191925" y="17207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1191925" y="18194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7"/>
            <p:cNvSpPr/>
            <p:nvPr/>
          </p:nvSpPr>
          <p:spPr>
            <a:xfrm>
              <a:off x="1191925" y="19182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7"/>
            <p:cNvSpPr/>
            <p:nvPr/>
          </p:nvSpPr>
          <p:spPr>
            <a:xfrm>
              <a:off x="1191925" y="20169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7"/>
            <p:cNvSpPr/>
            <p:nvPr/>
          </p:nvSpPr>
          <p:spPr>
            <a:xfrm>
              <a:off x="1191925" y="21156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7"/>
            <p:cNvSpPr/>
            <p:nvPr/>
          </p:nvSpPr>
          <p:spPr>
            <a:xfrm>
              <a:off x="1191925" y="22144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7"/>
            <p:cNvSpPr/>
            <p:nvPr/>
          </p:nvSpPr>
          <p:spPr>
            <a:xfrm>
              <a:off x="1191925" y="23131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1191925" y="24119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1191925" y="25106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1191925" y="26094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1191925" y="27081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1191925" y="28069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7"/>
            <p:cNvSpPr/>
            <p:nvPr/>
          </p:nvSpPr>
          <p:spPr>
            <a:xfrm>
              <a:off x="1191925" y="29056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7"/>
            <p:cNvSpPr/>
            <p:nvPr/>
          </p:nvSpPr>
          <p:spPr>
            <a:xfrm>
              <a:off x="1191925" y="30044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1191925" y="31031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1191925" y="32019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1191925" y="33006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7"/>
            <p:cNvSpPr/>
            <p:nvPr/>
          </p:nvSpPr>
          <p:spPr>
            <a:xfrm>
              <a:off x="1191925" y="33993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7"/>
            <p:cNvSpPr/>
            <p:nvPr/>
          </p:nvSpPr>
          <p:spPr>
            <a:xfrm>
              <a:off x="1191925" y="34981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1191925" y="35968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1191925" y="36956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1191925" y="37943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7"/>
            <p:cNvSpPr/>
            <p:nvPr/>
          </p:nvSpPr>
          <p:spPr>
            <a:xfrm>
              <a:off x="1191925" y="38931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7"/>
            <p:cNvSpPr/>
            <p:nvPr/>
          </p:nvSpPr>
          <p:spPr>
            <a:xfrm>
              <a:off x="1191925" y="39918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7"/>
            <p:cNvSpPr/>
            <p:nvPr/>
          </p:nvSpPr>
          <p:spPr>
            <a:xfrm>
              <a:off x="1191925" y="40906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7"/>
            <p:cNvSpPr/>
            <p:nvPr/>
          </p:nvSpPr>
          <p:spPr>
            <a:xfrm>
              <a:off x="1191925" y="41893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7"/>
            <p:cNvSpPr/>
            <p:nvPr/>
          </p:nvSpPr>
          <p:spPr>
            <a:xfrm>
              <a:off x="1191925" y="42881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7"/>
            <p:cNvSpPr/>
            <p:nvPr/>
          </p:nvSpPr>
          <p:spPr>
            <a:xfrm>
              <a:off x="1191925" y="43868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7"/>
            <p:cNvSpPr/>
            <p:nvPr/>
          </p:nvSpPr>
          <p:spPr>
            <a:xfrm>
              <a:off x="1191925" y="44856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7"/>
            <p:cNvSpPr/>
            <p:nvPr/>
          </p:nvSpPr>
          <p:spPr>
            <a:xfrm>
              <a:off x="1191925" y="45843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1191925" y="46831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1191925" y="47818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7"/>
            <p:cNvSpPr/>
            <p:nvPr/>
          </p:nvSpPr>
          <p:spPr>
            <a:xfrm>
              <a:off x="1191925" y="48805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7"/>
            <p:cNvSpPr/>
            <p:nvPr/>
          </p:nvSpPr>
          <p:spPr>
            <a:xfrm>
              <a:off x="1191925" y="49793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1191925" y="50780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1191925" y="51768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7"/>
            <p:cNvSpPr/>
            <p:nvPr/>
          </p:nvSpPr>
          <p:spPr>
            <a:xfrm>
              <a:off x="1191925" y="52755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7"/>
            <p:cNvSpPr/>
            <p:nvPr/>
          </p:nvSpPr>
          <p:spPr>
            <a:xfrm>
              <a:off x="1191925" y="5374325"/>
              <a:ext cx="5233550" cy="0"/>
            </a:xfrm>
            <a:custGeom>
              <a:avLst/>
              <a:gdLst/>
              <a:ahLst/>
              <a:cxnLst/>
              <a:rect l="l" t="t" r="r" b="b"/>
              <a:pathLst>
                <a:path w="209342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1191925" y="54730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96" name="Google Shape;139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358405" flipH="1">
            <a:off x="-1578683" y="3862781"/>
            <a:ext cx="2288344" cy="1359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7" name="Google Shape;139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78428" flipH="1">
            <a:off x="8441149" y="-27013"/>
            <a:ext cx="1108667" cy="1398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Darker Grotesque Black"/>
              <a:buNone/>
              <a:defRPr sz="37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Darker Grotesque Black"/>
              <a:buNone/>
              <a:defRPr sz="37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Darker Grotesque Black"/>
              <a:buNone/>
              <a:defRPr sz="37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Darker Grotesque Black"/>
              <a:buNone/>
              <a:defRPr sz="37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Darker Grotesque Black"/>
              <a:buNone/>
              <a:defRPr sz="37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Darker Grotesque Black"/>
              <a:buNone/>
              <a:defRPr sz="37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Darker Grotesque Black"/>
              <a:buNone/>
              <a:defRPr sz="37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Darker Grotesque Black"/>
              <a:buNone/>
              <a:defRPr sz="37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Darker Grotesque Black"/>
              <a:buNone/>
              <a:defRPr sz="37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5" r:id="rId4"/>
    <p:sldLayoutId id="2147483672" r:id="rId5"/>
    <p:sldLayoutId id="214748367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31"/>
          <p:cNvSpPr/>
          <p:nvPr/>
        </p:nvSpPr>
        <p:spPr>
          <a:xfrm>
            <a:off x="5055226" y="3752050"/>
            <a:ext cx="3015300" cy="3015300"/>
          </a:xfrm>
          <a:prstGeom prst="ellipse">
            <a:avLst/>
          </a:prstGeom>
          <a:gradFill>
            <a:gsLst>
              <a:gs pos="0">
                <a:srgbClr val="F98F29">
                  <a:alpha val="79607"/>
                </a:srgbClr>
              </a:gs>
              <a:gs pos="28000">
                <a:srgbClr val="F98F29">
                  <a:alpha val="55686"/>
                </a:srgbClr>
              </a:gs>
              <a:gs pos="67000">
                <a:srgbClr val="FBF1EF">
                  <a:alpha val="0"/>
                </a:srgbClr>
              </a:gs>
              <a:gs pos="100000">
                <a:srgbClr val="FBF1E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9" name="Google Shape;1409;p31"/>
          <p:cNvSpPr/>
          <p:nvPr/>
        </p:nvSpPr>
        <p:spPr>
          <a:xfrm>
            <a:off x="6384626" y="-1361400"/>
            <a:ext cx="3015300" cy="3015300"/>
          </a:xfrm>
          <a:prstGeom prst="ellipse">
            <a:avLst/>
          </a:prstGeom>
          <a:gradFill>
            <a:gsLst>
              <a:gs pos="0">
                <a:srgbClr val="6398AA">
                  <a:alpha val="82352"/>
                </a:srgbClr>
              </a:gs>
              <a:gs pos="29000">
                <a:srgbClr val="6398AA">
                  <a:alpha val="56078"/>
                </a:srgbClr>
              </a:gs>
              <a:gs pos="68000">
                <a:srgbClr val="FBF1EF">
                  <a:alpha val="0"/>
                </a:srgbClr>
              </a:gs>
              <a:gs pos="100000">
                <a:srgbClr val="FBF1E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0" name="Google Shape;1410;p31"/>
          <p:cNvSpPr/>
          <p:nvPr/>
        </p:nvSpPr>
        <p:spPr>
          <a:xfrm>
            <a:off x="-1664600" y="-1308700"/>
            <a:ext cx="3015300" cy="3015300"/>
          </a:xfrm>
          <a:prstGeom prst="ellipse">
            <a:avLst/>
          </a:prstGeom>
          <a:gradFill>
            <a:gsLst>
              <a:gs pos="0">
                <a:srgbClr val="EE5C91">
                  <a:alpha val="78039"/>
                </a:srgbClr>
              </a:gs>
              <a:gs pos="23000">
                <a:srgbClr val="EE5C91">
                  <a:alpha val="56078"/>
                </a:srgbClr>
              </a:gs>
              <a:gs pos="67000">
                <a:srgbClr val="FBF1EF">
                  <a:alpha val="0"/>
                </a:srgbClr>
              </a:gs>
              <a:gs pos="100000">
                <a:srgbClr val="FBF1E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1" name="Google Shape;1411;p31"/>
          <p:cNvGrpSpPr/>
          <p:nvPr/>
        </p:nvGrpSpPr>
        <p:grpSpPr>
          <a:xfrm rot="1120120">
            <a:off x="7084572" y="1372848"/>
            <a:ext cx="5233631" cy="5233656"/>
            <a:chOff x="1191925" y="239500"/>
            <a:chExt cx="5233550" cy="5233575"/>
          </a:xfrm>
        </p:grpSpPr>
        <p:sp>
          <p:nvSpPr>
            <p:cNvPr id="1412" name="Google Shape;1412;p31"/>
            <p:cNvSpPr/>
            <p:nvPr/>
          </p:nvSpPr>
          <p:spPr>
            <a:xfrm>
              <a:off x="11919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1"/>
            <p:cNvSpPr/>
            <p:nvPr/>
          </p:nvSpPr>
          <p:spPr>
            <a:xfrm>
              <a:off x="12906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1"/>
            <p:cNvSpPr/>
            <p:nvPr/>
          </p:nvSpPr>
          <p:spPr>
            <a:xfrm>
              <a:off x="13894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1"/>
            <p:cNvSpPr/>
            <p:nvPr/>
          </p:nvSpPr>
          <p:spPr>
            <a:xfrm>
              <a:off x="14881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1"/>
            <p:cNvSpPr/>
            <p:nvPr/>
          </p:nvSpPr>
          <p:spPr>
            <a:xfrm>
              <a:off x="15869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1"/>
            <p:cNvSpPr/>
            <p:nvPr/>
          </p:nvSpPr>
          <p:spPr>
            <a:xfrm>
              <a:off x="16856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1"/>
            <p:cNvSpPr/>
            <p:nvPr/>
          </p:nvSpPr>
          <p:spPr>
            <a:xfrm>
              <a:off x="17844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1"/>
            <p:cNvSpPr/>
            <p:nvPr/>
          </p:nvSpPr>
          <p:spPr>
            <a:xfrm>
              <a:off x="18831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1"/>
            <p:cNvSpPr/>
            <p:nvPr/>
          </p:nvSpPr>
          <p:spPr>
            <a:xfrm>
              <a:off x="19819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1"/>
            <p:cNvSpPr/>
            <p:nvPr/>
          </p:nvSpPr>
          <p:spPr>
            <a:xfrm>
              <a:off x="20806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1"/>
            <p:cNvSpPr/>
            <p:nvPr/>
          </p:nvSpPr>
          <p:spPr>
            <a:xfrm>
              <a:off x="21793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1"/>
            <p:cNvSpPr/>
            <p:nvPr/>
          </p:nvSpPr>
          <p:spPr>
            <a:xfrm>
              <a:off x="22781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1"/>
            <p:cNvSpPr/>
            <p:nvPr/>
          </p:nvSpPr>
          <p:spPr>
            <a:xfrm>
              <a:off x="23768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1"/>
            <p:cNvSpPr/>
            <p:nvPr/>
          </p:nvSpPr>
          <p:spPr>
            <a:xfrm>
              <a:off x="24756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1"/>
            <p:cNvSpPr/>
            <p:nvPr/>
          </p:nvSpPr>
          <p:spPr>
            <a:xfrm>
              <a:off x="25743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1"/>
            <p:cNvSpPr/>
            <p:nvPr/>
          </p:nvSpPr>
          <p:spPr>
            <a:xfrm>
              <a:off x="26731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1"/>
            <p:cNvSpPr/>
            <p:nvPr/>
          </p:nvSpPr>
          <p:spPr>
            <a:xfrm>
              <a:off x="2771875" y="239950"/>
              <a:ext cx="0" cy="5232700"/>
            </a:xfrm>
            <a:custGeom>
              <a:avLst/>
              <a:gdLst/>
              <a:ahLst/>
              <a:cxnLst/>
              <a:rect l="l" t="t" r="r" b="b"/>
              <a:pathLst>
                <a:path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1"/>
            <p:cNvSpPr/>
            <p:nvPr/>
          </p:nvSpPr>
          <p:spPr>
            <a:xfrm>
              <a:off x="28706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1"/>
            <p:cNvSpPr/>
            <p:nvPr/>
          </p:nvSpPr>
          <p:spPr>
            <a:xfrm>
              <a:off x="29693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1"/>
            <p:cNvSpPr/>
            <p:nvPr/>
          </p:nvSpPr>
          <p:spPr>
            <a:xfrm>
              <a:off x="30681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1"/>
            <p:cNvSpPr/>
            <p:nvPr/>
          </p:nvSpPr>
          <p:spPr>
            <a:xfrm>
              <a:off x="31668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1"/>
            <p:cNvSpPr/>
            <p:nvPr/>
          </p:nvSpPr>
          <p:spPr>
            <a:xfrm>
              <a:off x="32656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1"/>
            <p:cNvSpPr/>
            <p:nvPr/>
          </p:nvSpPr>
          <p:spPr>
            <a:xfrm>
              <a:off x="33643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1"/>
            <p:cNvSpPr/>
            <p:nvPr/>
          </p:nvSpPr>
          <p:spPr>
            <a:xfrm>
              <a:off x="34630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1"/>
            <p:cNvSpPr/>
            <p:nvPr/>
          </p:nvSpPr>
          <p:spPr>
            <a:xfrm>
              <a:off x="35618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1"/>
            <p:cNvSpPr/>
            <p:nvPr/>
          </p:nvSpPr>
          <p:spPr>
            <a:xfrm>
              <a:off x="36605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1"/>
            <p:cNvSpPr/>
            <p:nvPr/>
          </p:nvSpPr>
          <p:spPr>
            <a:xfrm>
              <a:off x="37593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1"/>
            <p:cNvSpPr/>
            <p:nvPr/>
          </p:nvSpPr>
          <p:spPr>
            <a:xfrm>
              <a:off x="38580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1"/>
            <p:cNvSpPr/>
            <p:nvPr/>
          </p:nvSpPr>
          <p:spPr>
            <a:xfrm>
              <a:off x="39568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1"/>
            <p:cNvSpPr/>
            <p:nvPr/>
          </p:nvSpPr>
          <p:spPr>
            <a:xfrm>
              <a:off x="40555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1"/>
            <p:cNvSpPr/>
            <p:nvPr/>
          </p:nvSpPr>
          <p:spPr>
            <a:xfrm>
              <a:off x="41543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1"/>
            <p:cNvSpPr/>
            <p:nvPr/>
          </p:nvSpPr>
          <p:spPr>
            <a:xfrm>
              <a:off x="42530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1"/>
            <p:cNvSpPr/>
            <p:nvPr/>
          </p:nvSpPr>
          <p:spPr>
            <a:xfrm>
              <a:off x="43518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1"/>
            <p:cNvSpPr/>
            <p:nvPr/>
          </p:nvSpPr>
          <p:spPr>
            <a:xfrm>
              <a:off x="44505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1"/>
            <p:cNvSpPr/>
            <p:nvPr/>
          </p:nvSpPr>
          <p:spPr>
            <a:xfrm>
              <a:off x="45493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1"/>
            <p:cNvSpPr/>
            <p:nvPr/>
          </p:nvSpPr>
          <p:spPr>
            <a:xfrm>
              <a:off x="46480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1"/>
            <p:cNvSpPr/>
            <p:nvPr/>
          </p:nvSpPr>
          <p:spPr>
            <a:xfrm>
              <a:off x="47467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1"/>
            <p:cNvSpPr/>
            <p:nvPr/>
          </p:nvSpPr>
          <p:spPr>
            <a:xfrm>
              <a:off x="48455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1"/>
            <p:cNvSpPr/>
            <p:nvPr/>
          </p:nvSpPr>
          <p:spPr>
            <a:xfrm>
              <a:off x="49442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1"/>
            <p:cNvSpPr/>
            <p:nvPr/>
          </p:nvSpPr>
          <p:spPr>
            <a:xfrm>
              <a:off x="50430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1"/>
            <p:cNvSpPr/>
            <p:nvPr/>
          </p:nvSpPr>
          <p:spPr>
            <a:xfrm>
              <a:off x="51417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1"/>
            <p:cNvSpPr/>
            <p:nvPr/>
          </p:nvSpPr>
          <p:spPr>
            <a:xfrm>
              <a:off x="52405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1"/>
            <p:cNvSpPr/>
            <p:nvPr/>
          </p:nvSpPr>
          <p:spPr>
            <a:xfrm>
              <a:off x="53392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1"/>
            <p:cNvSpPr/>
            <p:nvPr/>
          </p:nvSpPr>
          <p:spPr>
            <a:xfrm>
              <a:off x="54380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1"/>
            <p:cNvSpPr/>
            <p:nvPr/>
          </p:nvSpPr>
          <p:spPr>
            <a:xfrm>
              <a:off x="55367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1"/>
            <p:cNvSpPr/>
            <p:nvPr/>
          </p:nvSpPr>
          <p:spPr>
            <a:xfrm>
              <a:off x="56355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1"/>
            <p:cNvSpPr/>
            <p:nvPr/>
          </p:nvSpPr>
          <p:spPr>
            <a:xfrm>
              <a:off x="57342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1"/>
            <p:cNvSpPr/>
            <p:nvPr/>
          </p:nvSpPr>
          <p:spPr>
            <a:xfrm>
              <a:off x="58329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1"/>
            <p:cNvSpPr/>
            <p:nvPr/>
          </p:nvSpPr>
          <p:spPr>
            <a:xfrm>
              <a:off x="59317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1"/>
            <p:cNvSpPr/>
            <p:nvPr/>
          </p:nvSpPr>
          <p:spPr>
            <a:xfrm>
              <a:off x="60304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1"/>
            <p:cNvSpPr/>
            <p:nvPr/>
          </p:nvSpPr>
          <p:spPr>
            <a:xfrm>
              <a:off x="61292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1"/>
            <p:cNvSpPr/>
            <p:nvPr/>
          </p:nvSpPr>
          <p:spPr>
            <a:xfrm>
              <a:off x="62279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1"/>
            <p:cNvSpPr/>
            <p:nvPr/>
          </p:nvSpPr>
          <p:spPr>
            <a:xfrm>
              <a:off x="63267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1"/>
            <p:cNvSpPr/>
            <p:nvPr/>
          </p:nvSpPr>
          <p:spPr>
            <a:xfrm>
              <a:off x="6425475" y="239950"/>
              <a:ext cx="0" cy="5232700"/>
            </a:xfrm>
            <a:custGeom>
              <a:avLst/>
              <a:gdLst/>
              <a:ahLst/>
              <a:cxnLst/>
              <a:rect l="l" t="t" r="r" b="b"/>
              <a:pathLst>
                <a:path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1"/>
            <p:cNvSpPr/>
            <p:nvPr/>
          </p:nvSpPr>
          <p:spPr>
            <a:xfrm>
              <a:off x="1191925" y="2395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1"/>
            <p:cNvSpPr/>
            <p:nvPr/>
          </p:nvSpPr>
          <p:spPr>
            <a:xfrm>
              <a:off x="1191925" y="3382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1"/>
            <p:cNvSpPr/>
            <p:nvPr/>
          </p:nvSpPr>
          <p:spPr>
            <a:xfrm>
              <a:off x="1191925" y="4370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1"/>
            <p:cNvSpPr/>
            <p:nvPr/>
          </p:nvSpPr>
          <p:spPr>
            <a:xfrm>
              <a:off x="1191925" y="5357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1"/>
            <p:cNvSpPr/>
            <p:nvPr/>
          </p:nvSpPr>
          <p:spPr>
            <a:xfrm>
              <a:off x="1191925" y="6345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1"/>
            <p:cNvSpPr/>
            <p:nvPr/>
          </p:nvSpPr>
          <p:spPr>
            <a:xfrm>
              <a:off x="1191925" y="7332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1"/>
            <p:cNvSpPr/>
            <p:nvPr/>
          </p:nvSpPr>
          <p:spPr>
            <a:xfrm>
              <a:off x="1191925" y="8319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1"/>
            <p:cNvSpPr/>
            <p:nvPr/>
          </p:nvSpPr>
          <p:spPr>
            <a:xfrm>
              <a:off x="1191925" y="9307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1"/>
            <p:cNvSpPr/>
            <p:nvPr/>
          </p:nvSpPr>
          <p:spPr>
            <a:xfrm>
              <a:off x="1191925" y="10294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1"/>
            <p:cNvSpPr/>
            <p:nvPr/>
          </p:nvSpPr>
          <p:spPr>
            <a:xfrm>
              <a:off x="1191925" y="11282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1"/>
            <p:cNvSpPr/>
            <p:nvPr/>
          </p:nvSpPr>
          <p:spPr>
            <a:xfrm>
              <a:off x="1191925" y="12269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1"/>
            <p:cNvSpPr/>
            <p:nvPr/>
          </p:nvSpPr>
          <p:spPr>
            <a:xfrm>
              <a:off x="1191925" y="13257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1"/>
            <p:cNvSpPr/>
            <p:nvPr/>
          </p:nvSpPr>
          <p:spPr>
            <a:xfrm>
              <a:off x="1191925" y="14244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1"/>
            <p:cNvSpPr/>
            <p:nvPr/>
          </p:nvSpPr>
          <p:spPr>
            <a:xfrm>
              <a:off x="1191925" y="15232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1"/>
            <p:cNvSpPr/>
            <p:nvPr/>
          </p:nvSpPr>
          <p:spPr>
            <a:xfrm>
              <a:off x="1191925" y="16219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1"/>
            <p:cNvSpPr/>
            <p:nvPr/>
          </p:nvSpPr>
          <p:spPr>
            <a:xfrm>
              <a:off x="1191925" y="17207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1"/>
            <p:cNvSpPr/>
            <p:nvPr/>
          </p:nvSpPr>
          <p:spPr>
            <a:xfrm>
              <a:off x="1191925" y="18194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1"/>
            <p:cNvSpPr/>
            <p:nvPr/>
          </p:nvSpPr>
          <p:spPr>
            <a:xfrm>
              <a:off x="1191925" y="19182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1"/>
            <p:cNvSpPr/>
            <p:nvPr/>
          </p:nvSpPr>
          <p:spPr>
            <a:xfrm>
              <a:off x="1191925" y="20169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1"/>
            <p:cNvSpPr/>
            <p:nvPr/>
          </p:nvSpPr>
          <p:spPr>
            <a:xfrm>
              <a:off x="1191925" y="21156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1"/>
            <p:cNvSpPr/>
            <p:nvPr/>
          </p:nvSpPr>
          <p:spPr>
            <a:xfrm>
              <a:off x="1191925" y="22144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1"/>
            <p:cNvSpPr/>
            <p:nvPr/>
          </p:nvSpPr>
          <p:spPr>
            <a:xfrm>
              <a:off x="1191925" y="23131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1"/>
            <p:cNvSpPr/>
            <p:nvPr/>
          </p:nvSpPr>
          <p:spPr>
            <a:xfrm>
              <a:off x="1191925" y="24119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1"/>
            <p:cNvSpPr/>
            <p:nvPr/>
          </p:nvSpPr>
          <p:spPr>
            <a:xfrm>
              <a:off x="1191925" y="25106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1"/>
            <p:cNvSpPr/>
            <p:nvPr/>
          </p:nvSpPr>
          <p:spPr>
            <a:xfrm>
              <a:off x="1191925" y="26094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1"/>
            <p:cNvSpPr/>
            <p:nvPr/>
          </p:nvSpPr>
          <p:spPr>
            <a:xfrm>
              <a:off x="1191925" y="27081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1"/>
            <p:cNvSpPr/>
            <p:nvPr/>
          </p:nvSpPr>
          <p:spPr>
            <a:xfrm>
              <a:off x="1191925" y="28069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1"/>
            <p:cNvSpPr/>
            <p:nvPr/>
          </p:nvSpPr>
          <p:spPr>
            <a:xfrm>
              <a:off x="1191925" y="29056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1"/>
            <p:cNvSpPr/>
            <p:nvPr/>
          </p:nvSpPr>
          <p:spPr>
            <a:xfrm>
              <a:off x="1191925" y="30044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1"/>
            <p:cNvSpPr/>
            <p:nvPr/>
          </p:nvSpPr>
          <p:spPr>
            <a:xfrm>
              <a:off x="1191925" y="31031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1"/>
            <p:cNvSpPr/>
            <p:nvPr/>
          </p:nvSpPr>
          <p:spPr>
            <a:xfrm>
              <a:off x="1191925" y="32019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1"/>
            <p:cNvSpPr/>
            <p:nvPr/>
          </p:nvSpPr>
          <p:spPr>
            <a:xfrm>
              <a:off x="1191925" y="33006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1"/>
            <p:cNvSpPr/>
            <p:nvPr/>
          </p:nvSpPr>
          <p:spPr>
            <a:xfrm>
              <a:off x="1191925" y="33993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1"/>
            <p:cNvSpPr/>
            <p:nvPr/>
          </p:nvSpPr>
          <p:spPr>
            <a:xfrm>
              <a:off x="1191925" y="34981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1"/>
            <p:cNvSpPr/>
            <p:nvPr/>
          </p:nvSpPr>
          <p:spPr>
            <a:xfrm>
              <a:off x="1191925" y="35968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1"/>
            <p:cNvSpPr/>
            <p:nvPr/>
          </p:nvSpPr>
          <p:spPr>
            <a:xfrm>
              <a:off x="1191925" y="36956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1"/>
            <p:cNvSpPr/>
            <p:nvPr/>
          </p:nvSpPr>
          <p:spPr>
            <a:xfrm>
              <a:off x="1191925" y="37943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1"/>
            <p:cNvSpPr/>
            <p:nvPr/>
          </p:nvSpPr>
          <p:spPr>
            <a:xfrm>
              <a:off x="1191925" y="38931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1"/>
            <p:cNvSpPr/>
            <p:nvPr/>
          </p:nvSpPr>
          <p:spPr>
            <a:xfrm>
              <a:off x="1191925" y="39918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1"/>
            <p:cNvSpPr/>
            <p:nvPr/>
          </p:nvSpPr>
          <p:spPr>
            <a:xfrm>
              <a:off x="1191925" y="40906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1"/>
            <p:cNvSpPr/>
            <p:nvPr/>
          </p:nvSpPr>
          <p:spPr>
            <a:xfrm>
              <a:off x="1191925" y="41893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1"/>
            <p:cNvSpPr/>
            <p:nvPr/>
          </p:nvSpPr>
          <p:spPr>
            <a:xfrm>
              <a:off x="1191925" y="42881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1"/>
            <p:cNvSpPr/>
            <p:nvPr/>
          </p:nvSpPr>
          <p:spPr>
            <a:xfrm>
              <a:off x="1191925" y="43868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1"/>
            <p:cNvSpPr/>
            <p:nvPr/>
          </p:nvSpPr>
          <p:spPr>
            <a:xfrm>
              <a:off x="1191925" y="44856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1"/>
            <p:cNvSpPr/>
            <p:nvPr/>
          </p:nvSpPr>
          <p:spPr>
            <a:xfrm>
              <a:off x="1191925" y="45843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1"/>
            <p:cNvSpPr/>
            <p:nvPr/>
          </p:nvSpPr>
          <p:spPr>
            <a:xfrm>
              <a:off x="1191925" y="46831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1"/>
            <p:cNvSpPr/>
            <p:nvPr/>
          </p:nvSpPr>
          <p:spPr>
            <a:xfrm>
              <a:off x="1191925" y="47818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1"/>
            <p:cNvSpPr/>
            <p:nvPr/>
          </p:nvSpPr>
          <p:spPr>
            <a:xfrm>
              <a:off x="1191925" y="48805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1"/>
            <p:cNvSpPr/>
            <p:nvPr/>
          </p:nvSpPr>
          <p:spPr>
            <a:xfrm>
              <a:off x="1191925" y="49793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1"/>
            <p:cNvSpPr/>
            <p:nvPr/>
          </p:nvSpPr>
          <p:spPr>
            <a:xfrm>
              <a:off x="1191925" y="50780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1"/>
            <p:cNvSpPr/>
            <p:nvPr/>
          </p:nvSpPr>
          <p:spPr>
            <a:xfrm>
              <a:off x="1191925" y="51768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1"/>
            <p:cNvSpPr/>
            <p:nvPr/>
          </p:nvSpPr>
          <p:spPr>
            <a:xfrm>
              <a:off x="1191925" y="52755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1"/>
            <p:cNvSpPr/>
            <p:nvPr/>
          </p:nvSpPr>
          <p:spPr>
            <a:xfrm>
              <a:off x="1191925" y="5374325"/>
              <a:ext cx="5233550" cy="0"/>
            </a:xfrm>
            <a:custGeom>
              <a:avLst/>
              <a:gdLst/>
              <a:ahLst/>
              <a:cxnLst/>
              <a:rect l="l" t="t" r="r" b="b"/>
              <a:pathLst>
                <a:path w="209342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1"/>
            <p:cNvSpPr/>
            <p:nvPr/>
          </p:nvSpPr>
          <p:spPr>
            <a:xfrm>
              <a:off x="1191925" y="54730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0" name="Google Shape;1520;p31"/>
          <p:cNvSpPr txBox="1">
            <a:spLocks noGrp="1"/>
          </p:cNvSpPr>
          <p:nvPr>
            <p:ph type="ctrTitle"/>
          </p:nvPr>
        </p:nvSpPr>
        <p:spPr>
          <a:xfrm>
            <a:off x="713225" y="797988"/>
            <a:ext cx="4808700" cy="30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Network</a:t>
            </a:r>
            <a:br>
              <a:rPr lang="en" dirty="0"/>
            </a:br>
            <a:r>
              <a:rPr lang="en" dirty="0"/>
              <a:t>Manage</a:t>
            </a:r>
            <a:endParaRPr dirty="0"/>
          </a:p>
        </p:txBody>
      </p:sp>
      <p:sp>
        <p:nvSpPr>
          <p:cNvPr id="1521" name="Google Shape;1521;p31"/>
          <p:cNvSpPr txBox="1">
            <a:spLocks noGrp="1"/>
          </p:cNvSpPr>
          <p:nvPr>
            <p:ph type="subTitle" idx="1"/>
          </p:nvPr>
        </p:nvSpPr>
        <p:spPr>
          <a:xfrm>
            <a:off x="713225" y="3875713"/>
            <a:ext cx="48087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S1054004 </a:t>
            </a:r>
            <a:r>
              <a:rPr lang="zh-TW" altLang="en-US" dirty="0"/>
              <a:t>許書瑋</a:t>
            </a:r>
            <a:endParaRPr dirty="0"/>
          </a:p>
        </p:txBody>
      </p:sp>
      <p:pic>
        <p:nvPicPr>
          <p:cNvPr id="1522" name="Google Shape;152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6298" y="2289922"/>
            <a:ext cx="1454447" cy="1359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3" name="Google Shape;152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706316">
            <a:off x="7693654" y="4194056"/>
            <a:ext cx="2288344" cy="1359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4" name="Google Shape;152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366325">
            <a:off x="8748650" y="454000"/>
            <a:ext cx="1108666" cy="1398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5" name="Google Shape;152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78428">
            <a:off x="6349175" y="-354613"/>
            <a:ext cx="1108667" cy="1398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0412EF-23D0-14B4-7254-C807D84ED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</p:spPr>
        <p:txBody>
          <a:bodyPr>
            <a:noAutofit/>
          </a:bodyPr>
          <a:lstStyle/>
          <a:p>
            <a:r>
              <a:rPr lang="en-US" altLang="zh-TW" sz="5000" dirty="0"/>
              <a:t>DEMO</a:t>
            </a:r>
            <a:endParaRPr lang="zh-TW" altLang="en-US" sz="5000" dirty="0"/>
          </a:p>
        </p:txBody>
      </p:sp>
    </p:spTree>
    <p:extLst>
      <p:ext uri="{BB962C8B-B14F-4D97-AF65-F5344CB8AC3E}">
        <p14:creationId xmlns:p14="http://schemas.microsoft.com/office/powerpoint/2010/main" val="211842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p36"/>
          <p:cNvSpPr/>
          <p:nvPr/>
        </p:nvSpPr>
        <p:spPr>
          <a:xfrm>
            <a:off x="4088226" y="4096075"/>
            <a:ext cx="3015300" cy="3015300"/>
          </a:xfrm>
          <a:prstGeom prst="ellipse">
            <a:avLst/>
          </a:prstGeom>
          <a:gradFill>
            <a:gsLst>
              <a:gs pos="0">
                <a:srgbClr val="F98F29">
                  <a:alpha val="79607"/>
                </a:srgbClr>
              </a:gs>
              <a:gs pos="28000">
                <a:srgbClr val="F98F29">
                  <a:alpha val="55686"/>
                </a:srgbClr>
              </a:gs>
              <a:gs pos="67000">
                <a:srgbClr val="FBF1EF">
                  <a:alpha val="0"/>
                </a:srgbClr>
              </a:gs>
              <a:gs pos="100000">
                <a:srgbClr val="FBF1E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9" name="Google Shape;1579;p36"/>
          <p:cNvSpPr/>
          <p:nvPr/>
        </p:nvSpPr>
        <p:spPr>
          <a:xfrm>
            <a:off x="7693001" y="-1361400"/>
            <a:ext cx="3015300" cy="3015300"/>
          </a:xfrm>
          <a:prstGeom prst="ellipse">
            <a:avLst/>
          </a:prstGeom>
          <a:gradFill>
            <a:gsLst>
              <a:gs pos="0">
                <a:srgbClr val="6398AA">
                  <a:alpha val="82352"/>
                </a:srgbClr>
              </a:gs>
              <a:gs pos="29000">
                <a:srgbClr val="6398AA">
                  <a:alpha val="56078"/>
                </a:srgbClr>
              </a:gs>
              <a:gs pos="68000">
                <a:srgbClr val="FBF1EF">
                  <a:alpha val="0"/>
                </a:srgbClr>
              </a:gs>
              <a:gs pos="100000">
                <a:srgbClr val="FBF1E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p36"/>
          <p:cNvSpPr/>
          <p:nvPr/>
        </p:nvSpPr>
        <p:spPr>
          <a:xfrm>
            <a:off x="-1664600" y="-1308700"/>
            <a:ext cx="3015300" cy="3015300"/>
          </a:xfrm>
          <a:prstGeom prst="ellipse">
            <a:avLst/>
          </a:prstGeom>
          <a:gradFill>
            <a:gsLst>
              <a:gs pos="0">
                <a:srgbClr val="EE5C91">
                  <a:alpha val="78039"/>
                </a:srgbClr>
              </a:gs>
              <a:gs pos="23000">
                <a:srgbClr val="EE5C91">
                  <a:alpha val="56078"/>
                </a:srgbClr>
              </a:gs>
              <a:gs pos="67000">
                <a:srgbClr val="FBF1EF">
                  <a:alpha val="0"/>
                </a:srgbClr>
              </a:gs>
              <a:gs pos="100000">
                <a:srgbClr val="FBF1E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1" name="Google Shape;1581;p36"/>
          <p:cNvSpPr txBox="1">
            <a:spLocks noGrp="1"/>
          </p:cNvSpPr>
          <p:nvPr>
            <p:ph type="title"/>
          </p:nvPr>
        </p:nvSpPr>
        <p:spPr>
          <a:xfrm>
            <a:off x="2500027" y="1263450"/>
            <a:ext cx="5487300" cy="17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</a:t>
            </a:r>
            <a:endParaRPr dirty="0"/>
          </a:p>
        </p:txBody>
      </p:sp>
      <p:sp>
        <p:nvSpPr>
          <p:cNvPr id="1582" name="Google Shape;1582;p36"/>
          <p:cNvSpPr txBox="1">
            <a:spLocks noGrp="1"/>
          </p:cNvSpPr>
          <p:nvPr>
            <p:ph type="subTitle" idx="1"/>
          </p:nvPr>
        </p:nvSpPr>
        <p:spPr>
          <a:xfrm>
            <a:off x="2500025" y="2975450"/>
            <a:ext cx="54873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3" name="Google Shape;1583;p36"/>
          <p:cNvSpPr txBox="1">
            <a:spLocks noGrp="1"/>
          </p:cNvSpPr>
          <p:nvPr>
            <p:ph type="title" idx="2"/>
          </p:nvPr>
        </p:nvSpPr>
        <p:spPr>
          <a:xfrm>
            <a:off x="713225" y="1513350"/>
            <a:ext cx="1547700" cy="122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584" name="Google Shape;1584;p36"/>
          <p:cNvGrpSpPr/>
          <p:nvPr/>
        </p:nvGrpSpPr>
        <p:grpSpPr>
          <a:xfrm rot="2168466">
            <a:off x="-3541544" y="3237297"/>
            <a:ext cx="5233764" cy="5233789"/>
            <a:chOff x="1191925" y="239500"/>
            <a:chExt cx="5233550" cy="5233575"/>
          </a:xfrm>
        </p:grpSpPr>
        <p:sp>
          <p:nvSpPr>
            <p:cNvPr id="1585" name="Google Shape;1585;p36"/>
            <p:cNvSpPr/>
            <p:nvPr/>
          </p:nvSpPr>
          <p:spPr>
            <a:xfrm>
              <a:off x="11919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6"/>
            <p:cNvSpPr/>
            <p:nvPr/>
          </p:nvSpPr>
          <p:spPr>
            <a:xfrm>
              <a:off x="12906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6"/>
            <p:cNvSpPr/>
            <p:nvPr/>
          </p:nvSpPr>
          <p:spPr>
            <a:xfrm>
              <a:off x="13894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6"/>
            <p:cNvSpPr/>
            <p:nvPr/>
          </p:nvSpPr>
          <p:spPr>
            <a:xfrm>
              <a:off x="14881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6"/>
            <p:cNvSpPr/>
            <p:nvPr/>
          </p:nvSpPr>
          <p:spPr>
            <a:xfrm>
              <a:off x="15869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6"/>
            <p:cNvSpPr/>
            <p:nvPr/>
          </p:nvSpPr>
          <p:spPr>
            <a:xfrm>
              <a:off x="16856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6"/>
            <p:cNvSpPr/>
            <p:nvPr/>
          </p:nvSpPr>
          <p:spPr>
            <a:xfrm>
              <a:off x="17844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6"/>
            <p:cNvSpPr/>
            <p:nvPr/>
          </p:nvSpPr>
          <p:spPr>
            <a:xfrm>
              <a:off x="18831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6"/>
            <p:cNvSpPr/>
            <p:nvPr/>
          </p:nvSpPr>
          <p:spPr>
            <a:xfrm>
              <a:off x="19819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6"/>
            <p:cNvSpPr/>
            <p:nvPr/>
          </p:nvSpPr>
          <p:spPr>
            <a:xfrm>
              <a:off x="20806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6"/>
            <p:cNvSpPr/>
            <p:nvPr/>
          </p:nvSpPr>
          <p:spPr>
            <a:xfrm>
              <a:off x="21793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6"/>
            <p:cNvSpPr/>
            <p:nvPr/>
          </p:nvSpPr>
          <p:spPr>
            <a:xfrm>
              <a:off x="22781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6"/>
            <p:cNvSpPr/>
            <p:nvPr/>
          </p:nvSpPr>
          <p:spPr>
            <a:xfrm>
              <a:off x="23768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6"/>
            <p:cNvSpPr/>
            <p:nvPr/>
          </p:nvSpPr>
          <p:spPr>
            <a:xfrm>
              <a:off x="24756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6"/>
            <p:cNvSpPr/>
            <p:nvPr/>
          </p:nvSpPr>
          <p:spPr>
            <a:xfrm>
              <a:off x="25743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6"/>
            <p:cNvSpPr/>
            <p:nvPr/>
          </p:nvSpPr>
          <p:spPr>
            <a:xfrm>
              <a:off x="26731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6"/>
            <p:cNvSpPr/>
            <p:nvPr/>
          </p:nvSpPr>
          <p:spPr>
            <a:xfrm>
              <a:off x="2771875" y="239950"/>
              <a:ext cx="0" cy="5232700"/>
            </a:xfrm>
            <a:custGeom>
              <a:avLst/>
              <a:gdLst/>
              <a:ahLst/>
              <a:cxnLst/>
              <a:rect l="l" t="t" r="r" b="b"/>
              <a:pathLst>
                <a:path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6"/>
            <p:cNvSpPr/>
            <p:nvPr/>
          </p:nvSpPr>
          <p:spPr>
            <a:xfrm>
              <a:off x="28706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6"/>
            <p:cNvSpPr/>
            <p:nvPr/>
          </p:nvSpPr>
          <p:spPr>
            <a:xfrm>
              <a:off x="29693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6"/>
            <p:cNvSpPr/>
            <p:nvPr/>
          </p:nvSpPr>
          <p:spPr>
            <a:xfrm>
              <a:off x="30681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6"/>
            <p:cNvSpPr/>
            <p:nvPr/>
          </p:nvSpPr>
          <p:spPr>
            <a:xfrm>
              <a:off x="31668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6"/>
            <p:cNvSpPr/>
            <p:nvPr/>
          </p:nvSpPr>
          <p:spPr>
            <a:xfrm>
              <a:off x="32656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6"/>
            <p:cNvSpPr/>
            <p:nvPr/>
          </p:nvSpPr>
          <p:spPr>
            <a:xfrm>
              <a:off x="33643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6"/>
            <p:cNvSpPr/>
            <p:nvPr/>
          </p:nvSpPr>
          <p:spPr>
            <a:xfrm>
              <a:off x="34630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6"/>
            <p:cNvSpPr/>
            <p:nvPr/>
          </p:nvSpPr>
          <p:spPr>
            <a:xfrm>
              <a:off x="35618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6"/>
            <p:cNvSpPr/>
            <p:nvPr/>
          </p:nvSpPr>
          <p:spPr>
            <a:xfrm>
              <a:off x="36605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6"/>
            <p:cNvSpPr/>
            <p:nvPr/>
          </p:nvSpPr>
          <p:spPr>
            <a:xfrm>
              <a:off x="37593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6"/>
            <p:cNvSpPr/>
            <p:nvPr/>
          </p:nvSpPr>
          <p:spPr>
            <a:xfrm>
              <a:off x="38580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6"/>
            <p:cNvSpPr/>
            <p:nvPr/>
          </p:nvSpPr>
          <p:spPr>
            <a:xfrm>
              <a:off x="39568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6"/>
            <p:cNvSpPr/>
            <p:nvPr/>
          </p:nvSpPr>
          <p:spPr>
            <a:xfrm>
              <a:off x="40555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6"/>
            <p:cNvSpPr/>
            <p:nvPr/>
          </p:nvSpPr>
          <p:spPr>
            <a:xfrm>
              <a:off x="41543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6"/>
            <p:cNvSpPr/>
            <p:nvPr/>
          </p:nvSpPr>
          <p:spPr>
            <a:xfrm>
              <a:off x="42530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6"/>
            <p:cNvSpPr/>
            <p:nvPr/>
          </p:nvSpPr>
          <p:spPr>
            <a:xfrm>
              <a:off x="43518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6"/>
            <p:cNvSpPr/>
            <p:nvPr/>
          </p:nvSpPr>
          <p:spPr>
            <a:xfrm>
              <a:off x="44505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6"/>
            <p:cNvSpPr/>
            <p:nvPr/>
          </p:nvSpPr>
          <p:spPr>
            <a:xfrm>
              <a:off x="45493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6"/>
            <p:cNvSpPr/>
            <p:nvPr/>
          </p:nvSpPr>
          <p:spPr>
            <a:xfrm>
              <a:off x="46480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6"/>
            <p:cNvSpPr/>
            <p:nvPr/>
          </p:nvSpPr>
          <p:spPr>
            <a:xfrm>
              <a:off x="47467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6"/>
            <p:cNvSpPr/>
            <p:nvPr/>
          </p:nvSpPr>
          <p:spPr>
            <a:xfrm>
              <a:off x="48455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6"/>
            <p:cNvSpPr/>
            <p:nvPr/>
          </p:nvSpPr>
          <p:spPr>
            <a:xfrm>
              <a:off x="49442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6"/>
            <p:cNvSpPr/>
            <p:nvPr/>
          </p:nvSpPr>
          <p:spPr>
            <a:xfrm>
              <a:off x="50430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6"/>
            <p:cNvSpPr/>
            <p:nvPr/>
          </p:nvSpPr>
          <p:spPr>
            <a:xfrm>
              <a:off x="51417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6"/>
            <p:cNvSpPr/>
            <p:nvPr/>
          </p:nvSpPr>
          <p:spPr>
            <a:xfrm>
              <a:off x="52405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6"/>
            <p:cNvSpPr/>
            <p:nvPr/>
          </p:nvSpPr>
          <p:spPr>
            <a:xfrm>
              <a:off x="53392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6"/>
            <p:cNvSpPr/>
            <p:nvPr/>
          </p:nvSpPr>
          <p:spPr>
            <a:xfrm>
              <a:off x="54380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6"/>
            <p:cNvSpPr/>
            <p:nvPr/>
          </p:nvSpPr>
          <p:spPr>
            <a:xfrm>
              <a:off x="55367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6"/>
            <p:cNvSpPr/>
            <p:nvPr/>
          </p:nvSpPr>
          <p:spPr>
            <a:xfrm>
              <a:off x="563550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6"/>
            <p:cNvSpPr/>
            <p:nvPr/>
          </p:nvSpPr>
          <p:spPr>
            <a:xfrm>
              <a:off x="5734250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6"/>
            <p:cNvSpPr/>
            <p:nvPr/>
          </p:nvSpPr>
          <p:spPr>
            <a:xfrm>
              <a:off x="58329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6"/>
            <p:cNvSpPr/>
            <p:nvPr/>
          </p:nvSpPr>
          <p:spPr>
            <a:xfrm>
              <a:off x="59317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6"/>
            <p:cNvSpPr/>
            <p:nvPr/>
          </p:nvSpPr>
          <p:spPr>
            <a:xfrm>
              <a:off x="60304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6"/>
            <p:cNvSpPr/>
            <p:nvPr/>
          </p:nvSpPr>
          <p:spPr>
            <a:xfrm>
              <a:off x="61292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1" y="0"/>
                  </a:moveTo>
                  <a:lnTo>
                    <a:pt x="1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6"/>
            <p:cNvSpPr/>
            <p:nvPr/>
          </p:nvSpPr>
          <p:spPr>
            <a:xfrm>
              <a:off x="622797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6"/>
            <p:cNvSpPr/>
            <p:nvPr/>
          </p:nvSpPr>
          <p:spPr>
            <a:xfrm>
              <a:off x="6326725" y="239950"/>
              <a:ext cx="25" cy="5232700"/>
            </a:xfrm>
            <a:custGeom>
              <a:avLst/>
              <a:gdLst/>
              <a:ahLst/>
              <a:cxnLst/>
              <a:rect l="l" t="t" r="r" b="b"/>
              <a:pathLst>
                <a:path w="1"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6"/>
            <p:cNvSpPr/>
            <p:nvPr/>
          </p:nvSpPr>
          <p:spPr>
            <a:xfrm>
              <a:off x="6425475" y="239950"/>
              <a:ext cx="0" cy="5232700"/>
            </a:xfrm>
            <a:custGeom>
              <a:avLst/>
              <a:gdLst/>
              <a:ahLst/>
              <a:cxnLst/>
              <a:rect l="l" t="t" r="r" b="b"/>
              <a:pathLst>
                <a:path h="209308" fill="none" extrusionOk="0">
                  <a:moveTo>
                    <a:pt x="0" y="0"/>
                  </a:moveTo>
                  <a:lnTo>
                    <a:pt x="0" y="209307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6"/>
            <p:cNvSpPr/>
            <p:nvPr/>
          </p:nvSpPr>
          <p:spPr>
            <a:xfrm>
              <a:off x="1191925" y="2395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6"/>
            <p:cNvSpPr/>
            <p:nvPr/>
          </p:nvSpPr>
          <p:spPr>
            <a:xfrm>
              <a:off x="1191925" y="3382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6"/>
            <p:cNvSpPr/>
            <p:nvPr/>
          </p:nvSpPr>
          <p:spPr>
            <a:xfrm>
              <a:off x="1191925" y="4370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6"/>
            <p:cNvSpPr/>
            <p:nvPr/>
          </p:nvSpPr>
          <p:spPr>
            <a:xfrm>
              <a:off x="1191925" y="5357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6"/>
            <p:cNvSpPr/>
            <p:nvPr/>
          </p:nvSpPr>
          <p:spPr>
            <a:xfrm>
              <a:off x="1191925" y="6345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6"/>
            <p:cNvSpPr/>
            <p:nvPr/>
          </p:nvSpPr>
          <p:spPr>
            <a:xfrm>
              <a:off x="1191925" y="7332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6"/>
            <p:cNvSpPr/>
            <p:nvPr/>
          </p:nvSpPr>
          <p:spPr>
            <a:xfrm>
              <a:off x="1191925" y="8319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6"/>
            <p:cNvSpPr/>
            <p:nvPr/>
          </p:nvSpPr>
          <p:spPr>
            <a:xfrm>
              <a:off x="1191925" y="9307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6"/>
            <p:cNvSpPr/>
            <p:nvPr/>
          </p:nvSpPr>
          <p:spPr>
            <a:xfrm>
              <a:off x="1191925" y="10294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6"/>
            <p:cNvSpPr/>
            <p:nvPr/>
          </p:nvSpPr>
          <p:spPr>
            <a:xfrm>
              <a:off x="1191925" y="11282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6"/>
            <p:cNvSpPr/>
            <p:nvPr/>
          </p:nvSpPr>
          <p:spPr>
            <a:xfrm>
              <a:off x="1191925" y="12269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6"/>
            <p:cNvSpPr/>
            <p:nvPr/>
          </p:nvSpPr>
          <p:spPr>
            <a:xfrm>
              <a:off x="1191925" y="13257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6"/>
            <p:cNvSpPr/>
            <p:nvPr/>
          </p:nvSpPr>
          <p:spPr>
            <a:xfrm>
              <a:off x="1191925" y="14244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6"/>
            <p:cNvSpPr/>
            <p:nvPr/>
          </p:nvSpPr>
          <p:spPr>
            <a:xfrm>
              <a:off x="1191925" y="15232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6"/>
            <p:cNvSpPr/>
            <p:nvPr/>
          </p:nvSpPr>
          <p:spPr>
            <a:xfrm>
              <a:off x="1191925" y="16219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6"/>
            <p:cNvSpPr/>
            <p:nvPr/>
          </p:nvSpPr>
          <p:spPr>
            <a:xfrm>
              <a:off x="1191925" y="17207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6"/>
            <p:cNvSpPr/>
            <p:nvPr/>
          </p:nvSpPr>
          <p:spPr>
            <a:xfrm>
              <a:off x="1191925" y="18194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6"/>
            <p:cNvSpPr/>
            <p:nvPr/>
          </p:nvSpPr>
          <p:spPr>
            <a:xfrm>
              <a:off x="1191925" y="19182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6"/>
            <p:cNvSpPr/>
            <p:nvPr/>
          </p:nvSpPr>
          <p:spPr>
            <a:xfrm>
              <a:off x="1191925" y="20169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6"/>
            <p:cNvSpPr/>
            <p:nvPr/>
          </p:nvSpPr>
          <p:spPr>
            <a:xfrm>
              <a:off x="1191925" y="21156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6"/>
            <p:cNvSpPr/>
            <p:nvPr/>
          </p:nvSpPr>
          <p:spPr>
            <a:xfrm>
              <a:off x="1191925" y="22144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6"/>
            <p:cNvSpPr/>
            <p:nvPr/>
          </p:nvSpPr>
          <p:spPr>
            <a:xfrm>
              <a:off x="1191925" y="23131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6"/>
            <p:cNvSpPr/>
            <p:nvPr/>
          </p:nvSpPr>
          <p:spPr>
            <a:xfrm>
              <a:off x="1191925" y="24119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6"/>
            <p:cNvSpPr/>
            <p:nvPr/>
          </p:nvSpPr>
          <p:spPr>
            <a:xfrm>
              <a:off x="1191925" y="25106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6"/>
            <p:cNvSpPr/>
            <p:nvPr/>
          </p:nvSpPr>
          <p:spPr>
            <a:xfrm>
              <a:off x="1191925" y="26094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6"/>
            <p:cNvSpPr/>
            <p:nvPr/>
          </p:nvSpPr>
          <p:spPr>
            <a:xfrm>
              <a:off x="1191925" y="27081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6"/>
            <p:cNvSpPr/>
            <p:nvPr/>
          </p:nvSpPr>
          <p:spPr>
            <a:xfrm>
              <a:off x="1191925" y="28069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6"/>
            <p:cNvSpPr/>
            <p:nvPr/>
          </p:nvSpPr>
          <p:spPr>
            <a:xfrm>
              <a:off x="1191925" y="29056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6"/>
            <p:cNvSpPr/>
            <p:nvPr/>
          </p:nvSpPr>
          <p:spPr>
            <a:xfrm>
              <a:off x="1191925" y="30044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6"/>
            <p:cNvSpPr/>
            <p:nvPr/>
          </p:nvSpPr>
          <p:spPr>
            <a:xfrm>
              <a:off x="1191925" y="31031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6"/>
            <p:cNvSpPr/>
            <p:nvPr/>
          </p:nvSpPr>
          <p:spPr>
            <a:xfrm>
              <a:off x="1191925" y="32019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6"/>
            <p:cNvSpPr/>
            <p:nvPr/>
          </p:nvSpPr>
          <p:spPr>
            <a:xfrm>
              <a:off x="1191925" y="33006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6"/>
            <p:cNvSpPr/>
            <p:nvPr/>
          </p:nvSpPr>
          <p:spPr>
            <a:xfrm>
              <a:off x="1191925" y="33993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6"/>
            <p:cNvSpPr/>
            <p:nvPr/>
          </p:nvSpPr>
          <p:spPr>
            <a:xfrm>
              <a:off x="1191925" y="34981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6"/>
            <p:cNvSpPr/>
            <p:nvPr/>
          </p:nvSpPr>
          <p:spPr>
            <a:xfrm>
              <a:off x="1191925" y="35968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6"/>
            <p:cNvSpPr/>
            <p:nvPr/>
          </p:nvSpPr>
          <p:spPr>
            <a:xfrm>
              <a:off x="1191925" y="36956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6"/>
            <p:cNvSpPr/>
            <p:nvPr/>
          </p:nvSpPr>
          <p:spPr>
            <a:xfrm>
              <a:off x="1191925" y="37943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6"/>
            <p:cNvSpPr/>
            <p:nvPr/>
          </p:nvSpPr>
          <p:spPr>
            <a:xfrm>
              <a:off x="1191925" y="38931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6"/>
            <p:cNvSpPr/>
            <p:nvPr/>
          </p:nvSpPr>
          <p:spPr>
            <a:xfrm>
              <a:off x="1191925" y="39918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6"/>
            <p:cNvSpPr/>
            <p:nvPr/>
          </p:nvSpPr>
          <p:spPr>
            <a:xfrm>
              <a:off x="1191925" y="40906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6"/>
            <p:cNvSpPr/>
            <p:nvPr/>
          </p:nvSpPr>
          <p:spPr>
            <a:xfrm>
              <a:off x="1191925" y="41893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6"/>
            <p:cNvSpPr/>
            <p:nvPr/>
          </p:nvSpPr>
          <p:spPr>
            <a:xfrm>
              <a:off x="1191925" y="42881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6"/>
            <p:cNvSpPr/>
            <p:nvPr/>
          </p:nvSpPr>
          <p:spPr>
            <a:xfrm>
              <a:off x="1191925" y="43868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6"/>
            <p:cNvSpPr/>
            <p:nvPr/>
          </p:nvSpPr>
          <p:spPr>
            <a:xfrm>
              <a:off x="1191925" y="44856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6"/>
            <p:cNvSpPr/>
            <p:nvPr/>
          </p:nvSpPr>
          <p:spPr>
            <a:xfrm>
              <a:off x="1191925" y="45843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6"/>
            <p:cNvSpPr/>
            <p:nvPr/>
          </p:nvSpPr>
          <p:spPr>
            <a:xfrm>
              <a:off x="1191925" y="468310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6"/>
            <p:cNvSpPr/>
            <p:nvPr/>
          </p:nvSpPr>
          <p:spPr>
            <a:xfrm>
              <a:off x="1191925" y="47818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6"/>
            <p:cNvSpPr/>
            <p:nvPr/>
          </p:nvSpPr>
          <p:spPr>
            <a:xfrm>
              <a:off x="1191925" y="48805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6"/>
            <p:cNvSpPr/>
            <p:nvPr/>
          </p:nvSpPr>
          <p:spPr>
            <a:xfrm>
              <a:off x="1191925" y="49793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6"/>
            <p:cNvSpPr/>
            <p:nvPr/>
          </p:nvSpPr>
          <p:spPr>
            <a:xfrm>
              <a:off x="1191925" y="50780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6"/>
            <p:cNvSpPr/>
            <p:nvPr/>
          </p:nvSpPr>
          <p:spPr>
            <a:xfrm>
              <a:off x="1191925" y="517682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6"/>
            <p:cNvSpPr/>
            <p:nvPr/>
          </p:nvSpPr>
          <p:spPr>
            <a:xfrm>
              <a:off x="1191925" y="5275575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6"/>
            <p:cNvSpPr/>
            <p:nvPr/>
          </p:nvSpPr>
          <p:spPr>
            <a:xfrm>
              <a:off x="1191925" y="5374325"/>
              <a:ext cx="5233550" cy="0"/>
            </a:xfrm>
            <a:custGeom>
              <a:avLst/>
              <a:gdLst/>
              <a:ahLst/>
              <a:cxnLst/>
              <a:rect l="l" t="t" r="r" b="b"/>
              <a:pathLst>
                <a:path w="209342" fill="none" extrusionOk="0">
                  <a:moveTo>
                    <a:pt x="209342" y="0"/>
                  </a:moveTo>
                  <a:lnTo>
                    <a:pt x="1" y="0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6"/>
            <p:cNvSpPr/>
            <p:nvPr/>
          </p:nvSpPr>
          <p:spPr>
            <a:xfrm>
              <a:off x="1191925" y="5473050"/>
              <a:ext cx="5233550" cy="25"/>
            </a:xfrm>
            <a:custGeom>
              <a:avLst/>
              <a:gdLst/>
              <a:ahLst/>
              <a:cxnLst/>
              <a:rect l="l" t="t" r="r" b="b"/>
              <a:pathLst>
                <a:path w="209342" h="1" fill="none" extrusionOk="0">
                  <a:moveTo>
                    <a:pt x="209342" y="1"/>
                  </a:moveTo>
                  <a:lnTo>
                    <a:pt x="1" y="1"/>
                  </a:lnTo>
                </a:path>
              </a:pathLst>
            </a:custGeom>
            <a:noFill/>
            <a:ln w="2775" cap="flat" cmpd="sng">
              <a:solidFill>
                <a:schemeClr val="dk1"/>
              </a:solidFill>
              <a:prstDash val="solid"/>
              <a:miter lim="29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93" name="Google Shape;169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06316">
            <a:off x="-615796" y="4173281"/>
            <a:ext cx="2288344" cy="1359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4" name="Google Shape;169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600841">
            <a:off x="5588525" y="4489551"/>
            <a:ext cx="1108667" cy="1398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5" name="Google Shape;169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78428">
            <a:off x="7934975" y="-292488"/>
            <a:ext cx="1108667" cy="13981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6" name="Google Shape;1696;p36"/>
          <p:cNvCxnSpPr/>
          <p:nvPr/>
        </p:nvCxnSpPr>
        <p:spPr>
          <a:xfrm rot="10800000">
            <a:off x="758975" y="2732283"/>
            <a:ext cx="145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OID search</a:t>
            </a:r>
            <a:endParaRPr dirty="0"/>
          </a:p>
        </p:txBody>
      </p:sp>
      <p:sp>
        <p:nvSpPr>
          <p:cNvPr id="1724" name="Google Shape;1724;p38"/>
          <p:cNvSpPr txBox="1">
            <a:spLocks noGrp="1"/>
          </p:cNvSpPr>
          <p:nvPr>
            <p:ph type="subTitle" idx="1"/>
          </p:nvPr>
        </p:nvSpPr>
        <p:spPr>
          <a:xfrm>
            <a:off x="937625" y="312823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設備</a:t>
            </a:r>
            <a:r>
              <a:rPr lang="en-US" altLang="zh-TW" dirty="0"/>
              <a:t>IP</a:t>
            </a:r>
            <a:endParaRPr dirty="0"/>
          </a:p>
        </p:txBody>
      </p:sp>
      <p:sp>
        <p:nvSpPr>
          <p:cNvPr id="1725" name="Google Shape;1725;p38"/>
          <p:cNvSpPr txBox="1">
            <a:spLocks noGrp="1"/>
          </p:cNvSpPr>
          <p:nvPr>
            <p:ph type="subTitle" idx="2"/>
          </p:nvPr>
        </p:nvSpPr>
        <p:spPr>
          <a:xfrm>
            <a:off x="3484349" y="312823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創建要輸入的</a:t>
            </a:r>
            <a:r>
              <a:rPr lang="en-US" altLang="zh-TW" dirty="0"/>
              <a:t>OID</a:t>
            </a:r>
            <a:endParaRPr dirty="0"/>
          </a:p>
        </p:txBody>
      </p:sp>
      <p:sp>
        <p:nvSpPr>
          <p:cNvPr id="1726" name="Google Shape;1726;p38"/>
          <p:cNvSpPr txBox="1">
            <a:spLocks noGrp="1"/>
          </p:cNvSpPr>
          <p:nvPr>
            <p:ph type="subTitle" idx="3"/>
          </p:nvPr>
        </p:nvSpPr>
        <p:spPr>
          <a:xfrm>
            <a:off x="6031073" y="312823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查詢</a:t>
            </a:r>
            <a:endParaRPr dirty="0"/>
          </a:p>
        </p:txBody>
      </p:sp>
      <p:sp>
        <p:nvSpPr>
          <p:cNvPr id="1727" name="Google Shape;1727;p38"/>
          <p:cNvSpPr txBox="1">
            <a:spLocks noGrp="1"/>
          </p:cNvSpPr>
          <p:nvPr>
            <p:ph type="subTitle" idx="4"/>
          </p:nvPr>
        </p:nvSpPr>
        <p:spPr>
          <a:xfrm>
            <a:off x="937625" y="2653726"/>
            <a:ext cx="2175300" cy="47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" dirty="0"/>
              <a:t>evice IP</a:t>
            </a:r>
            <a:endParaRPr dirty="0"/>
          </a:p>
        </p:txBody>
      </p:sp>
      <p:sp>
        <p:nvSpPr>
          <p:cNvPr id="1728" name="Google Shape;1728;p38"/>
          <p:cNvSpPr txBox="1">
            <a:spLocks noGrp="1"/>
          </p:cNvSpPr>
          <p:nvPr>
            <p:ph type="subTitle" idx="5"/>
          </p:nvPr>
        </p:nvSpPr>
        <p:spPr>
          <a:xfrm>
            <a:off x="3484346" y="2653726"/>
            <a:ext cx="2175300" cy="47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</a:t>
            </a:r>
            <a:endParaRPr dirty="0"/>
          </a:p>
        </p:txBody>
      </p:sp>
      <p:sp>
        <p:nvSpPr>
          <p:cNvPr id="1729" name="Google Shape;1729;p38"/>
          <p:cNvSpPr txBox="1">
            <a:spLocks noGrp="1"/>
          </p:cNvSpPr>
          <p:nvPr>
            <p:ph type="subTitle" idx="6"/>
          </p:nvPr>
        </p:nvSpPr>
        <p:spPr>
          <a:xfrm>
            <a:off x="6031074" y="2653726"/>
            <a:ext cx="2175300" cy="47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Search</a:t>
            </a:r>
            <a:endParaRPr dirty="0"/>
          </a:p>
        </p:txBody>
      </p:sp>
      <p:cxnSp>
        <p:nvCxnSpPr>
          <p:cNvPr id="1730" name="Google Shape;1730;p38"/>
          <p:cNvCxnSpPr/>
          <p:nvPr/>
        </p:nvCxnSpPr>
        <p:spPr>
          <a:xfrm rot="10800000">
            <a:off x="1685075" y="2227698"/>
            <a:ext cx="68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1" name="Google Shape;1731;p38"/>
          <p:cNvCxnSpPr/>
          <p:nvPr/>
        </p:nvCxnSpPr>
        <p:spPr>
          <a:xfrm rot="10800000">
            <a:off x="6778523" y="2227698"/>
            <a:ext cx="68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2" name="Google Shape;1732;p38"/>
          <p:cNvCxnSpPr/>
          <p:nvPr/>
        </p:nvCxnSpPr>
        <p:spPr>
          <a:xfrm rot="10800000">
            <a:off x="4231796" y="2227698"/>
            <a:ext cx="68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33" name="Google Shape;1733;p38"/>
          <p:cNvGrpSpPr/>
          <p:nvPr/>
        </p:nvGrpSpPr>
        <p:grpSpPr>
          <a:xfrm>
            <a:off x="1820222" y="1628668"/>
            <a:ext cx="412578" cy="411573"/>
            <a:chOff x="-41111350" y="3239100"/>
            <a:chExt cx="318200" cy="317425"/>
          </a:xfrm>
        </p:grpSpPr>
        <p:sp>
          <p:nvSpPr>
            <p:cNvPr id="1734" name="Google Shape;1734;p38"/>
            <p:cNvSpPr/>
            <p:nvPr/>
          </p:nvSpPr>
          <p:spPr>
            <a:xfrm>
              <a:off x="-41111350" y="3239100"/>
              <a:ext cx="145725" cy="144925"/>
            </a:xfrm>
            <a:custGeom>
              <a:avLst/>
              <a:gdLst/>
              <a:ahLst/>
              <a:cxnLst/>
              <a:rect l="l" t="t" r="r" b="b"/>
              <a:pathLst>
                <a:path w="5829" h="5797" extrusionOk="0">
                  <a:moveTo>
                    <a:pt x="2930" y="1670"/>
                  </a:moveTo>
                  <a:cubicBezTo>
                    <a:pt x="3119" y="1670"/>
                    <a:pt x="3308" y="1859"/>
                    <a:pt x="3308" y="2048"/>
                  </a:cubicBezTo>
                  <a:lnTo>
                    <a:pt x="3308" y="2489"/>
                  </a:lnTo>
                  <a:lnTo>
                    <a:pt x="3749" y="2489"/>
                  </a:lnTo>
                  <a:cubicBezTo>
                    <a:pt x="4001" y="2489"/>
                    <a:pt x="4159" y="2678"/>
                    <a:pt x="4159" y="2930"/>
                  </a:cubicBezTo>
                  <a:cubicBezTo>
                    <a:pt x="4159" y="3151"/>
                    <a:pt x="3938" y="3340"/>
                    <a:pt x="3749" y="3340"/>
                  </a:cubicBezTo>
                  <a:lnTo>
                    <a:pt x="3308" y="3340"/>
                  </a:lnTo>
                  <a:lnTo>
                    <a:pt x="3308" y="3781"/>
                  </a:lnTo>
                  <a:cubicBezTo>
                    <a:pt x="3308" y="4001"/>
                    <a:pt x="3119" y="4159"/>
                    <a:pt x="2930" y="4159"/>
                  </a:cubicBezTo>
                  <a:cubicBezTo>
                    <a:pt x="2710" y="4159"/>
                    <a:pt x="2520" y="3970"/>
                    <a:pt x="2520" y="3781"/>
                  </a:cubicBezTo>
                  <a:lnTo>
                    <a:pt x="2520" y="3340"/>
                  </a:lnTo>
                  <a:lnTo>
                    <a:pt x="2079" y="3340"/>
                  </a:lnTo>
                  <a:cubicBezTo>
                    <a:pt x="1859" y="3340"/>
                    <a:pt x="1701" y="3151"/>
                    <a:pt x="1701" y="2930"/>
                  </a:cubicBezTo>
                  <a:cubicBezTo>
                    <a:pt x="1701" y="2678"/>
                    <a:pt x="1859" y="2489"/>
                    <a:pt x="2079" y="2489"/>
                  </a:cubicBezTo>
                  <a:lnTo>
                    <a:pt x="2520" y="2489"/>
                  </a:lnTo>
                  <a:lnTo>
                    <a:pt x="2520" y="2048"/>
                  </a:lnTo>
                  <a:cubicBezTo>
                    <a:pt x="2520" y="1827"/>
                    <a:pt x="2710" y="1670"/>
                    <a:pt x="2930" y="1670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441"/>
                  </a:cubicBezTo>
                  <a:lnTo>
                    <a:pt x="0" y="5387"/>
                  </a:lnTo>
                  <a:cubicBezTo>
                    <a:pt x="32" y="5639"/>
                    <a:pt x="221" y="5797"/>
                    <a:pt x="441" y="5797"/>
                  </a:cubicBezTo>
                  <a:lnTo>
                    <a:pt x="5387" y="5797"/>
                  </a:lnTo>
                  <a:cubicBezTo>
                    <a:pt x="5639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39" y="0"/>
                    <a:pt x="53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8"/>
            <p:cNvSpPr/>
            <p:nvPr/>
          </p:nvSpPr>
          <p:spPr>
            <a:xfrm>
              <a:off x="-41110575" y="3412375"/>
              <a:ext cx="146525" cy="144150"/>
            </a:xfrm>
            <a:custGeom>
              <a:avLst/>
              <a:gdLst/>
              <a:ahLst/>
              <a:cxnLst/>
              <a:rect l="l" t="t" r="r" b="b"/>
              <a:pathLst>
                <a:path w="5861" h="5766" extrusionOk="0">
                  <a:moveTo>
                    <a:pt x="3450" y="1859"/>
                  </a:moveTo>
                  <a:cubicBezTo>
                    <a:pt x="3561" y="1859"/>
                    <a:pt x="3671" y="1890"/>
                    <a:pt x="3750" y="1953"/>
                  </a:cubicBezTo>
                  <a:cubicBezTo>
                    <a:pt x="3907" y="2111"/>
                    <a:pt x="3907" y="2395"/>
                    <a:pt x="3750" y="2552"/>
                  </a:cubicBezTo>
                  <a:lnTo>
                    <a:pt x="3466" y="2836"/>
                  </a:lnTo>
                  <a:lnTo>
                    <a:pt x="3750" y="3119"/>
                  </a:lnTo>
                  <a:cubicBezTo>
                    <a:pt x="3907" y="3277"/>
                    <a:pt x="3907" y="3529"/>
                    <a:pt x="3750" y="3686"/>
                  </a:cubicBezTo>
                  <a:cubicBezTo>
                    <a:pt x="3671" y="3765"/>
                    <a:pt x="3561" y="3804"/>
                    <a:pt x="3450" y="3804"/>
                  </a:cubicBezTo>
                  <a:cubicBezTo>
                    <a:pt x="3340" y="3804"/>
                    <a:pt x="3230" y="3765"/>
                    <a:pt x="3151" y="3686"/>
                  </a:cubicBezTo>
                  <a:lnTo>
                    <a:pt x="2899" y="3434"/>
                  </a:lnTo>
                  <a:lnTo>
                    <a:pt x="2616" y="3686"/>
                  </a:lnTo>
                  <a:cubicBezTo>
                    <a:pt x="2537" y="3765"/>
                    <a:pt x="2426" y="3804"/>
                    <a:pt x="2316" y="3804"/>
                  </a:cubicBezTo>
                  <a:cubicBezTo>
                    <a:pt x="2206" y="3804"/>
                    <a:pt x="2096" y="3765"/>
                    <a:pt x="2017" y="3686"/>
                  </a:cubicBezTo>
                  <a:cubicBezTo>
                    <a:pt x="1859" y="3529"/>
                    <a:pt x="1859" y="3277"/>
                    <a:pt x="2017" y="3119"/>
                  </a:cubicBezTo>
                  <a:lnTo>
                    <a:pt x="2300" y="2836"/>
                  </a:lnTo>
                  <a:lnTo>
                    <a:pt x="2017" y="2552"/>
                  </a:lnTo>
                  <a:cubicBezTo>
                    <a:pt x="1859" y="2395"/>
                    <a:pt x="1859" y="2111"/>
                    <a:pt x="2017" y="1953"/>
                  </a:cubicBezTo>
                  <a:cubicBezTo>
                    <a:pt x="2096" y="1890"/>
                    <a:pt x="2206" y="1859"/>
                    <a:pt x="2316" y="1859"/>
                  </a:cubicBezTo>
                  <a:cubicBezTo>
                    <a:pt x="2426" y="1859"/>
                    <a:pt x="2537" y="1890"/>
                    <a:pt x="2616" y="1953"/>
                  </a:cubicBezTo>
                  <a:lnTo>
                    <a:pt x="2899" y="2237"/>
                  </a:lnTo>
                  <a:lnTo>
                    <a:pt x="3151" y="1953"/>
                  </a:lnTo>
                  <a:cubicBezTo>
                    <a:pt x="3230" y="1890"/>
                    <a:pt x="3340" y="1859"/>
                    <a:pt x="3450" y="1859"/>
                  </a:cubicBez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lnTo>
                    <a:pt x="1" y="5356"/>
                  </a:lnTo>
                  <a:cubicBezTo>
                    <a:pt x="1" y="5608"/>
                    <a:pt x="221" y="5766"/>
                    <a:pt x="442" y="5766"/>
                  </a:cubicBezTo>
                  <a:lnTo>
                    <a:pt x="5419" y="5766"/>
                  </a:lnTo>
                  <a:cubicBezTo>
                    <a:pt x="5640" y="5766"/>
                    <a:pt x="5861" y="5545"/>
                    <a:pt x="5861" y="5356"/>
                  </a:cubicBezTo>
                  <a:lnTo>
                    <a:pt x="5861" y="378"/>
                  </a:lnTo>
                  <a:cubicBezTo>
                    <a:pt x="5861" y="158"/>
                    <a:pt x="5640" y="0"/>
                    <a:pt x="54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8"/>
            <p:cNvSpPr/>
            <p:nvPr/>
          </p:nvSpPr>
          <p:spPr>
            <a:xfrm>
              <a:off x="-40938875" y="3239100"/>
              <a:ext cx="145725" cy="144925"/>
            </a:xfrm>
            <a:custGeom>
              <a:avLst/>
              <a:gdLst/>
              <a:ahLst/>
              <a:cxnLst/>
              <a:rect l="l" t="t" r="r" b="b"/>
              <a:pathLst>
                <a:path w="5829" h="5797" extrusionOk="0">
                  <a:moveTo>
                    <a:pt x="3750" y="2457"/>
                  </a:moveTo>
                  <a:cubicBezTo>
                    <a:pt x="3970" y="2457"/>
                    <a:pt x="4128" y="2646"/>
                    <a:pt x="4128" y="2867"/>
                  </a:cubicBezTo>
                  <a:cubicBezTo>
                    <a:pt x="4159" y="3151"/>
                    <a:pt x="3970" y="3308"/>
                    <a:pt x="3750" y="3308"/>
                  </a:cubicBezTo>
                  <a:lnTo>
                    <a:pt x="2080" y="3308"/>
                  </a:lnTo>
                  <a:cubicBezTo>
                    <a:pt x="1859" y="3308"/>
                    <a:pt x="1702" y="3119"/>
                    <a:pt x="1702" y="2867"/>
                  </a:cubicBezTo>
                  <a:cubicBezTo>
                    <a:pt x="1702" y="2646"/>
                    <a:pt x="1891" y="2457"/>
                    <a:pt x="2080" y="2457"/>
                  </a:cubicBezTo>
                  <a:close/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lnTo>
                    <a:pt x="1" y="5387"/>
                  </a:lnTo>
                  <a:cubicBezTo>
                    <a:pt x="1" y="5639"/>
                    <a:pt x="190" y="5797"/>
                    <a:pt x="442" y="5797"/>
                  </a:cubicBezTo>
                  <a:lnTo>
                    <a:pt x="5388" y="5797"/>
                  </a:lnTo>
                  <a:cubicBezTo>
                    <a:pt x="5640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8"/>
            <p:cNvSpPr/>
            <p:nvPr/>
          </p:nvSpPr>
          <p:spPr>
            <a:xfrm>
              <a:off x="-40938875" y="3411575"/>
              <a:ext cx="145725" cy="144950"/>
            </a:xfrm>
            <a:custGeom>
              <a:avLst/>
              <a:gdLst/>
              <a:ahLst/>
              <a:cxnLst/>
              <a:rect l="l" t="t" r="r" b="b"/>
              <a:pathLst>
                <a:path w="5829" h="5798" extrusionOk="0">
                  <a:moveTo>
                    <a:pt x="3750" y="1639"/>
                  </a:moveTo>
                  <a:cubicBezTo>
                    <a:pt x="3970" y="1639"/>
                    <a:pt x="4128" y="1859"/>
                    <a:pt x="4128" y="2080"/>
                  </a:cubicBezTo>
                  <a:cubicBezTo>
                    <a:pt x="4159" y="2332"/>
                    <a:pt x="3970" y="2490"/>
                    <a:pt x="3750" y="2490"/>
                  </a:cubicBezTo>
                  <a:lnTo>
                    <a:pt x="2080" y="2490"/>
                  </a:lnTo>
                  <a:cubicBezTo>
                    <a:pt x="1859" y="2490"/>
                    <a:pt x="1702" y="2269"/>
                    <a:pt x="1702" y="2080"/>
                  </a:cubicBezTo>
                  <a:cubicBezTo>
                    <a:pt x="1702" y="1859"/>
                    <a:pt x="1891" y="1639"/>
                    <a:pt x="2080" y="1639"/>
                  </a:cubicBezTo>
                  <a:close/>
                  <a:moveTo>
                    <a:pt x="3750" y="3309"/>
                  </a:moveTo>
                  <a:cubicBezTo>
                    <a:pt x="3970" y="3309"/>
                    <a:pt x="4128" y="3498"/>
                    <a:pt x="4128" y="3687"/>
                  </a:cubicBezTo>
                  <a:cubicBezTo>
                    <a:pt x="4159" y="3970"/>
                    <a:pt x="3970" y="4128"/>
                    <a:pt x="3750" y="4128"/>
                  </a:cubicBezTo>
                  <a:lnTo>
                    <a:pt x="2080" y="4128"/>
                  </a:lnTo>
                  <a:cubicBezTo>
                    <a:pt x="1859" y="4128"/>
                    <a:pt x="1702" y="3939"/>
                    <a:pt x="1702" y="3687"/>
                  </a:cubicBezTo>
                  <a:cubicBezTo>
                    <a:pt x="1702" y="3466"/>
                    <a:pt x="1891" y="3309"/>
                    <a:pt x="2080" y="3309"/>
                  </a:cubicBezTo>
                  <a:close/>
                  <a:moveTo>
                    <a:pt x="442" y="1"/>
                  </a:moveTo>
                  <a:cubicBezTo>
                    <a:pt x="190" y="1"/>
                    <a:pt x="1" y="190"/>
                    <a:pt x="1" y="379"/>
                  </a:cubicBezTo>
                  <a:lnTo>
                    <a:pt x="1" y="5388"/>
                  </a:lnTo>
                  <a:cubicBezTo>
                    <a:pt x="1" y="5640"/>
                    <a:pt x="190" y="5798"/>
                    <a:pt x="442" y="5798"/>
                  </a:cubicBezTo>
                  <a:lnTo>
                    <a:pt x="5388" y="5798"/>
                  </a:lnTo>
                  <a:cubicBezTo>
                    <a:pt x="5640" y="5798"/>
                    <a:pt x="5829" y="5577"/>
                    <a:pt x="5829" y="5388"/>
                  </a:cubicBezTo>
                  <a:lnTo>
                    <a:pt x="5829" y="410"/>
                  </a:ln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8" name="Google Shape;1738;p38"/>
          <p:cNvGrpSpPr/>
          <p:nvPr/>
        </p:nvGrpSpPr>
        <p:grpSpPr>
          <a:xfrm>
            <a:off x="4367386" y="1631665"/>
            <a:ext cx="412573" cy="405316"/>
            <a:chOff x="-40748275" y="3238700"/>
            <a:chExt cx="322600" cy="316950"/>
          </a:xfrm>
        </p:grpSpPr>
        <p:sp>
          <p:nvSpPr>
            <p:cNvPr id="1739" name="Google Shape;1739;p38"/>
            <p:cNvSpPr/>
            <p:nvPr/>
          </p:nvSpPr>
          <p:spPr>
            <a:xfrm>
              <a:off x="-40709675" y="3273750"/>
              <a:ext cx="84300" cy="84300"/>
            </a:xfrm>
            <a:custGeom>
              <a:avLst/>
              <a:gdLst/>
              <a:ahLst/>
              <a:cxnLst/>
              <a:rect l="l" t="t" r="r" b="b"/>
              <a:pathLst>
                <a:path w="3372" h="3372" extrusionOk="0">
                  <a:moveTo>
                    <a:pt x="2710" y="0"/>
                  </a:moveTo>
                  <a:lnTo>
                    <a:pt x="1" y="2710"/>
                  </a:lnTo>
                  <a:lnTo>
                    <a:pt x="694" y="3371"/>
                  </a:lnTo>
                  <a:lnTo>
                    <a:pt x="3372" y="662"/>
                  </a:lnTo>
                  <a:lnTo>
                    <a:pt x="27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8"/>
            <p:cNvSpPr/>
            <p:nvPr/>
          </p:nvSpPr>
          <p:spPr>
            <a:xfrm>
              <a:off x="-40578925" y="3247175"/>
              <a:ext cx="151250" cy="149475"/>
            </a:xfrm>
            <a:custGeom>
              <a:avLst/>
              <a:gdLst/>
              <a:ahLst/>
              <a:cxnLst/>
              <a:rect l="l" t="t" r="r" b="b"/>
              <a:pathLst>
                <a:path w="6050" h="5979" extrusionOk="0">
                  <a:moveTo>
                    <a:pt x="2663" y="0"/>
                  </a:moveTo>
                  <a:cubicBezTo>
                    <a:pt x="2552" y="0"/>
                    <a:pt x="2442" y="39"/>
                    <a:pt x="2363" y="118"/>
                  </a:cubicBezTo>
                  <a:lnTo>
                    <a:pt x="1261" y="1221"/>
                  </a:lnTo>
                  <a:lnTo>
                    <a:pt x="2678" y="2639"/>
                  </a:lnTo>
                  <a:cubicBezTo>
                    <a:pt x="2836" y="2796"/>
                    <a:pt x="2836" y="3080"/>
                    <a:pt x="2678" y="3237"/>
                  </a:cubicBezTo>
                  <a:cubicBezTo>
                    <a:pt x="2637" y="3278"/>
                    <a:pt x="2560" y="3302"/>
                    <a:pt x="2473" y="3302"/>
                  </a:cubicBezTo>
                  <a:cubicBezTo>
                    <a:pt x="2360" y="3302"/>
                    <a:pt x="2232" y="3263"/>
                    <a:pt x="2143" y="3174"/>
                  </a:cubicBezTo>
                  <a:lnTo>
                    <a:pt x="725" y="1756"/>
                  </a:lnTo>
                  <a:lnTo>
                    <a:pt x="0" y="2481"/>
                  </a:lnTo>
                  <a:lnTo>
                    <a:pt x="3529" y="5978"/>
                  </a:lnTo>
                  <a:lnTo>
                    <a:pt x="5892" y="3615"/>
                  </a:lnTo>
                  <a:cubicBezTo>
                    <a:pt x="6049" y="3458"/>
                    <a:pt x="6049" y="3174"/>
                    <a:pt x="5892" y="3017"/>
                  </a:cubicBezTo>
                  <a:lnTo>
                    <a:pt x="2962" y="118"/>
                  </a:lnTo>
                  <a:cubicBezTo>
                    <a:pt x="2883" y="39"/>
                    <a:pt x="2773" y="0"/>
                    <a:pt x="26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8"/>
            <p:cNvSpPr/>
            <p:nvPr/>
          </p:nvSpPr>
          <p:spPr>
            <a:xfrm>
              <a:off x="-40678175" y="3305250"/>
              <a:ext cx="213475" cy="213475"/>
            </a:xfrm>
            <a:custGeom>
              <a:avLst/>
              <a:gdLst/>
              <a:ahLst/>
              <a:cxnLst/>
              <a:rect l="l" t="t" r="r" b="b"/>
              <a:pathLst>
                <a:path w="8539" h="8539" extrusionOk="0">
                  <a:moveTo>
                    <a:pt x="2679" y="0"/>
                  </a:moveTo>
                  <a:lnTo>
                    <a:pt x="1" y="2678"/>
                  </a:lnTo>
                  <a:lnTo>
                    <a:pt x="5861" y="8538"/>
                  </a:lnTo>
                  <a:lnTo>
                    <a:pt x="8539" y="5860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8"/>
            <p:cNvSpPr/>
            <p:nvPr/>
          </p:nvSpPr>
          <p:spPr>
            <a:xfrm>
              <a:off x="-40513550" y="3469850"/>
              <a:ext cx="87875" cy="85800"/>
            </a:xfrm>
            <a:custGeom>
              <a:avLst/>
              <a:gdLst/>
              <a:ahLst/>
              <a:cxnLst/>
              <a:rect l="l" t="t" r="r" b="b"/>
              <a:pathLst>
                <a:path w="3515" h="3432" extrusionOk="0">
                  <a:moveTo>
                    <a:pt x="2426" y="1"/>
                  </a:moveTo>
                  <a:lnTo>
                    <a:pt x="0" y="2427"/>
                  </a:lnTo>
                  <a:lnTo>
                    <a:pt x="2899" y="3404"/>
                  </a:lnTo>
                  <a:cubicBezTo>
                    <a:pt x="2948" y="3423"/>
                    <a:pt x="2996" y="3432"/>
                    <a:pt x="3044" y="3432"/>
                  </a:cubicBezTo>
                  <a:cubicBezTo>
                    <a:pt x="3302" y="3432"/>
                    <a:pt x="3514" y="3166"/>
                    <a:pt x="3434" y="2899"/>
                  </a:cubicBezTo>
                  <a:lnTo>
                    <a:pt x="24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8"/>
            <p:cNvSpPr/>
            <p:nvPr/>
          </p:nvSpPr>
          <p:spPr>
            <a:xfrm>
              <a:off x="-40738025" y="3404500"/>
              <a:ext cx="150450" cy="149475"/>
            </a:xfrm>
            <a:custGeom>
              <a:avLst/>
              <a:gdLst/>
              <a:ahLst/>
              <a:cxnLst/>
              <a:rect l="l" t="t" r="r" b="b"/>
              <a:pathLst>
                <a:path w="6018" h="5979" extrusionOk="0">
                  <a:moveTo>
                    <a:pt x="2521" y="0"/>
                  </a:moveTo>
                  <a:lnTo>
                    <a:pt x="1796" y="725"/>
                  </a:lnTo>
                  <a:lnTo>
                    <a:pt x="3308" y="2205"/>
                  </a:lnTo>
                  <a:cubicBezTo>
                    <a:pt x="3466" y="2363"/>
                    <a:pt x="3466" y="2646"/>
                    <a:pt x="3308" y="2804"/>
                  </a:cubicBezTo>
                  <a:cubicBezTo>
                    <a:pt x="3230" y="2883"/>
                    <a:pt x="3119" y="2922"/>
                    <a:pt x="3009" y="2922"/>
                  </a:cubicBezTo>
                  <a:cubicBezTo>
                    <a:pt x="2899" y="2922"/>
                    <a:pt x="2789" y="2883"/>
                    <a:pt x="2710" y="2804"/>
                  </a:cubicBezTo>
                  <a:lnTo>
                    <a:pt x="1229" y="1292"/>
                  </a:lnTo>
                  <a:lnTo>
                    <a:pt x="158" y="2363"/>
                  </a:lnTo>
                  <a:cubicBezTo>
                    <a:pt x="0" y="2520"/>
                    <a:pt x="0" y="2804"/>
                    <a:pt x="158" y="2962"/>
                  </a:cubicBezTo>
                  <a:lnTo>
                    <a:pt x="3056" y="5860"/>
                  </a:lnTo>
                  <a:cubicBezTo>
                    <a:pt x="3135" y="5939"/>
                    <a:pt x="3245" y="5978"/>
                    <a:pt x="3356" y="5978"/>
                  </a:cubicBezTo>
                  <a:cubicBezTo>
                    <a:pt x="3466" y="5978"/>
                    <a:pt x="3576" y="5939"/>
                    <a:pt x="3655" y="5860"/>
                  </a:cubicBezTo>
                  <a:lnTo>
                    <a:pt x="6018" y="3497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8"/>
            <p:cNvSpPr/>
            <p:nvPr/>
          </p:nvSpPr>
          <p:spPr>
            <a:xfrm>
              <a:off x="-40748275" y="3238700"/>
              <a:ext cx="92175" cy="87850"/>
            </a:xfrm>
            <a:custGeom>
              <a:avLst/>
              <a:gdLst/>
              <a:ahLst/>
              <a:cxnLst/>
              <a:rect l="l" t="t" r="r" b="b"/>
              <a:pathLst>
                <a:path w="3687" h="3514" extrusionOk="0">
                  <a:moveTo>
                    <a:pt x="2281" y="0"/>
                  </a:moveTo>
                  <a:cubicBezTo>
                    <a:pt x="1915" y="0"/>
                    <a:pt x="1545" y="142"/>
                    <a:pt x="1261" y="426"/>
                  </a:cubicBezTo>
                  <a:lnTo>
                    <a:pt x="568" y="1119"/>
                  </a:lnTo>
                  <a:cubicBezTo>
                    <a:pt x="1" y="1686"/>
                    <a:pt x="1" y="2568"/>
                    <a:pt x="568" y="3135"/>
                  </a:cubicBezTo>
                  <a:lnTo>
                    <a:pt x="946" y="3513"/>
                  </a:lnTo>
                  <a:lnTo>
                    <a:pt x="3687" y="804"/>
                  </a:lnTo>
                  <a:lnTo>
                    <a:pt x="3277" y="426"/>
                  </a:lnTo>
                  <a:cubicBezTo>
                    <a:pt x="3010" y="142"/>
                    <a:pt x="2647" y="0"/>
                    <a:pt x="22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5" name="Google Shape;1745;p38"/>
          <p:cNvGrpSpPr/>
          <p:nvPr/>
        </p:nvGrpSpPr>
        <p:grpSpPr>
          <a:xfrm>
            <a:off x="6911691" y="1646674"/>
            <a:ext cx="412589" cy="375711"/>
            <a:chOff x="-40378075" y="3267450"/>
            <a:chExt cx="317425" cy="289075"/>
          </a:xfrm>
        </p:grpSpPr>
        <p:sp>
          <p:nvSpPr>
            <p:cNvPr id="1746" name="Google Shape;1746;p38"/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8"/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8"/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8"/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副標題 10">
            <a:extLst>
              <a:ext uri="{FF2B5EF4-FFF2-40B4-BE49-F238E27FC236}">
                <a16:creationId xmlns:a16="http://schemas.microsoft.com/office/drawing/2014/main" id="{2398ADF5-4509-FD5A-6734-2DE7C30F1AAD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3" name="副標題 12">
            <a:extLst>
              <a:ext uri="{FF2B5EF4-FFF2-40B4-BE49-F238E27FC236}">
                <a16:creationId xmlns:a16="http://schemas.microsoft.com/office/drawing/2014/main" id="{2815B3F1-F311-7CD2-749D-68656B5BCB3E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標題 14">
            <a:extLst>
              <a:ext uri="{FF2B5EF4-FFF2-40B4-BE49-F238E27FC236}">
                <a16:creationId xmlns:a16="http://schemas.microsoft.com/office/drawing/2014/main" id="{C49E4C58-589F-A6D4-ECD0-CD5365EC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Initial screen</a:t>
            </a:r>
            <a:endParaRPr lang="zh-TW" altLang="en-US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C2734D4A-E21C-19DE-9239-6C56139E9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73" y="1161580"/>
            <a:ext cx="7287699" cy="345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50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圖片 20">
            <a:extLst>
              <a:ext uri="{FF2B5EF4-FFF2-40B4-BE49-F238E27FC236}">
                <a16:creationId xmlns:a16="http://schemas.microsoft.com/office/drawing/2014/main" id="{6BF3EBAA-8274-D233-8D41-28F49C648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08" y="1223457"/>
            <a:ext cx="5020279" cy="2379141"/>
          </a:xfrm>
          <a:prstGeom prst="rect">
            <a:avLst/>
          </a:prstGeom>
        </p:spPr>
      </p:pic>
      <p:sp>
        <p:nvSpPr>
          <p:cNvPr id="15" name="標題 14">
            <a:extLst>
              <a:ext uri="{FF2B5EF4-FFF2-40B4-BE49-F238E27FC236}">
                <a16:creationId xmlns:a16="http://schemas.microsoft.com/office/drawing/2014/main" id="{C49E4C58-589F-A6D4-ECD0-CD5365EC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Search screen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5126C03-30B5-9D5F-ECEE-E2BC31276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5054" y="3808330"/>
            <a:ext cx="6648307" cy="102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484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 14">
            <a:extLst>
              <a:ext uri="{FF2B5EF4-FFF2-40B4-BE49-F238E27FC236}">
                <a16:creationId xmlns:a16="http://schemas.microsoft.com/office/drawing/2014/main" id="{C49E4C58-589F-A6D4-ECD0-CD5365EC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Search screen2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092CBDD-FA10-AB82-E7C8-96E7DB9D8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1850333"/>
            <a:ext cx="8424000" cy="144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430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 14">
            <a:extLst>
              <a:ext uri="{FF2B5EF4-FFF2-40B4-BE49-F238E27FC236}">
                <a16:creationId xmlns:a16="http://schemas.microsoft.com/office/drawing/2014/main" id="{C49E4C58-589F-A6D4-ECD0-CD5365EC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Realtime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AC56DC4-9D5A-A5A4-00AF-636F28824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163" y="1017725"/>
            <a:ext cx="2275673" cy="404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709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0412EF-23D0-14B4-7254-C807D84E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Core Code(frontend)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41BAF3A-BB00-CA22-F828-656C7099F5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EE68F081-A3DD-E7C0-CBD9-9C8D25B5613E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0391F985-35F0-DABF-F0EC-8C4A9C7B7713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F322C294-53BC-1FE9-9556-59FE2032BD9E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副標題 6">
            <a:extLst>
              <a:ext uri="{FF2B5EF4-FFF2-40B4-BE49-F238E27FC236}">
                <a16:creationId xmlns:a16="http://schemas.microsoft.com/office/drawing/2014/main" id="{66D07DD9-47FF-1EDC-9E84-2FF8C590D3F8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副標題 7">
            <a:extLst>
              <a:ext uri="{FF2B5EF4-FFF2-40B4-BE49-F238E27FC236}">
                <a16:creationId xmlns:a16="http://schemas.microsoft.com/office/drawing/2014/main" id="{D39B9AAE-EA30-8AF4-FC44-8EECBA099D3A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E8D3086-F451-B875-69A2-6294BE3F2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87" y="1118389"/>
            <a:ext cx="4373009" cy="327118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8C4B5BBE-46D7-D7CF-0914-EB5E62D2F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955" y="1872312"/>
            <a:ext cx="2902356" cy="327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47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0412EF-23D0-14B4-7254-C807D84E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Core Code(backend)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41BAF3A-BB00-CA22-F828-656C7099F5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EE68F081-A3DD-E7C0-CBD9-9C8D25B5613E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0391F985-35F0-DABF-F0EC-8C4A9C7B7713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F322C294-53BC-1FE9-9556-59FE2032BD9E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副標題 6">
            <a:extLst>
              <a:ext uri="{FF2B5EF4-FFF2-40B4-BE49-F238E27FC236}">
                <a16:creationId xmlns:a16="http://schemas.microsoft.com/office/drawing/2014/main" id="{66D07DD9-47FF-1EDC-9E84-2FF8C590D3F8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副標題 7">
            <a:extLst>
              <a:ext uri="{FF2B5EF4-FFF2-40B4-BE49-F238E27FC236}">
                <a16:creationId xmlns:a16="http://schemas.microsoft.com/office/drawing/2014/main" id="{D39B9AAE-EA30-8AF4-FC44-8EECBA099D3A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54997D1-A126-5412-3DEC-DF5EDBE1C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639" y="1129419"/>
            <a:ext cx="3486713" cy="399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279931"/>
      </p:ext>
    </p:extLst>
  </p:cSld>
  <p:clrMapOvr>
    <a:masterClrMapping/>
  </p:clrMapOvr>
</p:sld>
</file>

<file path=ppt/theme/theme1.xml><?xml version="1.0" encoding="utf-8"?>
<a:theme xmlns:a="http://schemas.openxmlformats.org/drawingml/2006/main" name="Online Language Center by Slidesgo">
  <a:themeElements>
    <a:clrScheme name="Simple Light">
      <a:dk1>
        <a:srgbClr val="010000"/>
      </a:dk1>
      <a:lt1>
        <a:srgbClr val="FBF1EF"/>
      </a:lt1>
      <a:dk2>
        <a:srgbClr val="F98F29"/>
      </a:dk2>
      <a:lt2>
        <a:srgbClr val="EE5C91"/>
      </a:lt2>
      <a:accent1>
        <a:srgbClr val="6398A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1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42</Words>
  <Application>Microsoft Office PowerPoint</Application>
  <PresentationFormat>如螢幕大小 (16:9)</PresentationFormat>
  <Paragraphs>18</Paragraphs>
  <Slides>10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Arial</vt:lpstr>
      <vt:lpstr>Darker Grotesque Black</vt:lpstr>
      <vt:lpstr>Bebas Neue</vt:lpstr>
      <vt:lpstr>Manrope</vt:lpstr>
      <vt:lpstr>Darker Grotesque ExtraBold</vt:lpstr>
      <vt:lpstr>Online Language Center by Slidesgo</vt:lpstr>
      <vt:lpstr>Network Manage</vt:lpstr>
      <vt:lpstr>Function</vt:lpstr>
      <vt:lpstr>OID search</vt:lpstr>
      <vt:lpstr>Initial screen</vt:lpstr>
      <vt:lpstr>Search screen</vt:lpstr>
      <vt:lpstr>Search screen2</vt:lpstr>
      <vt:lpstr>Realtime</vt:lpstr>
      <vt:lpstr>Core Code(frontend)</vt:lpstr>
      <vt:lpstr>Core Code(backend)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Manage</dc:title>
  <cp:lastModifiedBy>書瑋 許</cp:lastModifiedBy>
  <cp:revision>6</cp:revision>
  <dcterms:modified xsi:type="dcterms:W3CDTF">2024-06-13T05:18:07Z</dcterms:modified>
</cp:coreProperties>
</file>