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1" r:id="rId3"/>
    <p:sldId id="263" r:id="rId4"/>
    <p:sldId id="302" r:id="rId5"/>
    <p:sldId id="303" r:id="rId6"/>
    <p:sldId id="306" r:id="rId7"/>
    <p:sldId id="307" r:id="rId8"/>
    <p:sldId id="305" r:id="rId9"/>
    <p:sldId id="30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Darker Grotesque Black" panose="02020500000000000000" charset="0"/>
      <p:bold r:id="rId13"/>
    </p:embeddedFont>
    <p:embeddedFont>
      <p:font typeface="Darker Grotesque ExtraBold" panose="02020500000000000000" charset="0"/>
      <p:bold r:id="rId14"/>
    </p:embeddedFont>
    <p:embeddedFont>
      <p:font typeface="Manrope" panose="02020500000000000000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3208F-F9DE-4679-8D27-74C99F532666}">
  <a:tblStyle styleId="{AE63208F-F9DE-4679-8D27-74C99F532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4a5c52dd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4a5c52dd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42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16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3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97988"/>
            <a:ext cx="4808700" cy="30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 b="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75713"/>
            <a:ext cx="48087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39200" y="544875"/>
            <a:ext cx="76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500027" y="1263450"/>
            <a:ext cx="54873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13350"/>
            <a:ext cx="1547700" cy="12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0025" y="2975450"/>
            <a:ext cx="54873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739200" y="544875"/>
            <a:ext cx="76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8060" y="2341697"/>
            <a:ext cx="1454447" cy="135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19"/>
          <p:cNvSpPr txBox="1">
            <a:spLocks noGrp="1"/>
          </p:cNvSpPr>
          <p:nvPr>
            <p:ph type="subTitle" idx="1"/>
          </p:nvPr>
        </p:nvSpPr>
        <p:spPr>
          <a:xfrm>
            <a:off x="937625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19"/>
          <p:cNvSpPr txBox="1">
            <a:spLocks noGrp="1"/>
          </p:cNvSpPr>
          <p:nvPr>
            <p:ph type="subTitle" idx="2"/>
          </p:nvPr>
        </p:nvSpPr>
        <p:spPr>
          <a:xfrm>
            <a:off x="3484349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19"/>
          <p:cNvSpPr txBox="1">
            <a:spLocks noGrp="1"/>
          </p:cNvSpPr>
          <p:nvPr>
            <p:ph type="subTitle" idx="3"/>
          </p:nvPr>
        </p:nvSpPr>
        <p:spPr>
          <a:xfrm>
            <a:off x="6031073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4"/>
          </p:nvPr>
        </p:nvSpPr>
        <p:spPr>
          <a:xfrm>
            <a:off x="937625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5"/>
          </p:nvPr>
        </p:nvSpPr>
        <p:spPr>
          <a:xfrm>
            <a:off x="3484346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6"/>
          </p:nvPr>
        </p:nvSpPr>
        <p:spPr>
          <a:xfrm>
            <a:off x="6031074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4" name="Google Shape;894;p19"/>
          <p:cNvSpPr/>
          <p:nvPr/>
        </p:nvSpPr>
        <p:spPr>
          <a:xfrm>
            <a:off x="-2449024" y="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9"/>
          <p:cNvSpPr/>
          <p:nvPr/>
        </p:nvSpPr>
        <p:spPr>
          <a:xfrm>
            <a:off x="7324351" y="43811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06316">
            <a:off x="8169229" y="4074756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21572">
            <a:off x="-366950" y="-320400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26"/>
          <p:cNvGrpSpPr/>
          <p:nvPr/>
        </p:nvGrpSpPr>
        <p:grpSpPr>
          <a:xfrm rot="1120120">
            <a:off x="-4388890" y="3902773"/>
            <a:ext cx="5233631" cy="5233656"/>
            <a:chOff x="1191925" y="239500"/>
            <a:chExt cx="5233550" cy="5233575"/>
          </a:xfrm>
        </p:grpSpPr>
        <p:sp>
          <p:nvSpPr>
            <p:cNvPr id="1171" name="Google Shape;1171;p26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26"/>
          <p:cNvSpPr/>
          <p:nvPr/>
        </p:nvSpPr>
        <p:spPr>
          <a:xfrm>
            <a:off x="-387549" y="43215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0" name="Google Shape;12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79778">
            <a:off x="-794315" y="3636973"/>
            <a:ext cx="1454447" cy="1359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26"/>
          <p:cNvSpPr/>
          <p:nvPr/>
        </p:nvSpPr>
        <p:spPr>
          <a:xfrm>
            <a:off x="7971876" y="-96815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2" name="Google Shape;1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6316">
            <a:off x="7980079" y="-854544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43012">
            <a:off x="8309726" y="4062076"/>
            <a:ext cx="1108666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7"/>
          <p:cNvSpPr/>
          <p:nvPr/>
        </p:nvSpPr>
        <p:spPr>
          <a:xfrm flipH="1">
            <a:off x="-1827835" y="-320175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6" name="Google Shape;128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8267" flipH="1">
            <a:off x="135409" y="-68753"/>
            <a:ext cx="1454447" cy="13595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7" name="Google Shape;1287;p27"/>
          <p:cNvGrpSpPr/>
          <p:nvPr/>
        </p:nvGrpSpPr>
        <p:grpSpPr>
          <a:xfrm rot="-3209670" flipH="1">
            <a:off x="-2723279" y="4435259"/>
            <a:ext cx="5233551" cy="5233576"/>
            <a:chOff x="1191925" y="239500"/>
            <a:chExt cx="5233550" cy="5233575"/>
          </a:xfrm>
        </p:grpSpPr>
        <p:sp>
          <p:nvSpPr>
            <p:cNvPr id="1288" name="Google Shape;1288;p27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6" name="Google Shape;13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8405" flipH="1">
            <a:off x="-1578683" y="3862781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8428" flipH="1">
            <a:off x="8441149" y="-27013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1"/>
          <p:cNvSpPr/>
          <p:nvPr/>
        </p:nvSpPr>
        <p:spPr>
          <a:xfrm>
            <a:off x="5055226" y="375205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1"/>
          <p:cNvSpPr/>
          <p:nvPr/>
        </p:nvSpPr>
        <p:spPr>
          <a:xfrm>
            <a:off x="6384626" y="-13614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1"/>
          <p:cNvSpPr/>
          <p:nvPr/>
        </p:nvSpPr>
        <p:spPr>
          <a:xfrm>
            <a:off x="-1664600" y="-1308700"/>
            <a:ext cx="3015300" cy="3015300"/>
          </a:xfrm>
          <a:prstGeom prst="ellipse">
            <a:avLst/>
          </a:prstGeom>
          <a:gradFill>
            <a:gsLst>
              <a:gs pos="0">
                <a:srgbClr val="EE5C91">
                  <a:alpha val="78039"/>
                </a:srgbClr>
              </a:gs>
              <a:gs pos="23000">
                <a:srgbClr val="EE5C91">
                  <a:alpha val="56078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31"/>
          <p:cNvGrpSpPr/>
          <p:nvPr/>
        </p:nvGrpSpPr>
        <p:grpSpPr>
          <a:xfrm rot="1120120">
            <a:off x="7084572" y="1372848"/>
            <a:ext cx="5233631" cy="5233656"/>
            <a:chOff x="1191925" y="239500"/>
            <a:chExt cx="5233550" cy="5233575"/>
          </a:xfrm>
        </p:grpSpPr>
        <p:sp>
          <p:nvSpPr>
            <p:cNvPr id="1412" name="Google Shape;1412;p31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0" name="Google Shape;1520;p31"/>
          <p:cNvSpPr txBox="1">
            <a:spLocks noGrp="1"/>
          </p:cNvSpPr>
          <p:nvPr>
            <p:ph type="ctrTitle"/>
          </p:nvPr>
        </p:nvSpPr>
        <p:spPr>
          <a:xfrm>
            <a:off x="713225" y="797988"/>
            <a:ext cx="4808700" cy="30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</a:t>
            </a:r>
            <a:br>
              <a:rPr lang="en" dirty="0"/>
            </a:br>
            <a:r>
              <a:rPr lang="en" dirty="0"/>
              <a:t>Manage</a:t>
            </a:r>
            <a:endParaRPr dirty="0"/>
          </a:p>
        </p:txBody>
      </p:sp>
      <p:sp>
        <p:nvSpPr>
          <p:cNvPr id="1521" name="Google Shape;1521;p31"/>
          <p:cNvSpPr txBox="1">
            <a:spLocks noGrp="1"/>
          </p:cNvSpPr>
          <p:nvPr>
            <p:ph type="subTitle" idx="1"/>
          </p:nvPr>
        </p:nvSpPr>
        <p:spPr>
          <a:xfrm>
            <a:off x="713225" y="3875713"/>
            <a:ext cx="48087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S1054004 </a:t>
            </a:r>
            <a:r>
              <a:rPr lang="zh-TW" altLang="en-US" dirty="0"/>
              <a:t>許書瑋</a:t>
            </a:r>
            <a:endParaRPr dirty="0"/>
          </a:p>
        </p:txBody>
      </p:sp>
      <p:pic>
        <p:nvPicPr>
          <p:cNvPr id="1522" name="Google Shape;1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98" y="2289922"/>
            <a:ext cx="1454447" cy="135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6316">
            <a:off x="7693654" y="4194056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66325">
            <a:off x="8748650" y="454000"/>
            <a:ext cx="1108666" cy="139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8428">
            <a:off x="6349175" y="-354613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36"/>
          <p:cNvSpPr/>
          <p:nvPr/>
        </p:nvSpPr>
        <p:spPr>
          <a:xfrm>
            <a:off x="4088226" y="4096075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6"/>
          <p:cNvSpPr/>
          <p:nvPr/>
        </p:nvSpPr>
        <p:spPr>
          <a:xfrm>
            <a:off x="7693001" y="-13614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-1664600" y="-1308700"/>
            <a:ext cx="3015300" cy="3015300"/>
          </a:xfrm>
          <a:prstGeom prst="ellipse">
            <a:avLst/>
          </a:prstGeom>
          <a:gradFill>
            <a:gsLst>
              <a:gs pos="0">
                <a:srgbClr val="EE5C91">
                  <a:alpha val="78039"/>
                </a:srgbClr>
              </a:gs>
              <a:gs pos="23000">
                <a:srgbClr val="EE5C91">
                  <a:alpha val="56078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6"/>
          <p:cNvSpPr txBox="1">
            <a:spLocks noGrp="1"/>
          </p:cNvSpPr>
          <p:nvPr>
            <p:ph type="title"/>
          </p:nvPr>
        </p:nvSpPr>
        <p:spPr>
          <a:xfrm>
            <a:off x="2500027" y="1263450"/>
            <a:ext cx="54873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  <a:endParaRPr dirty="0"/>
          </a:p>
        </p:txBody>
      </p:sp>
      <p:sp>
        <p:nvSpPr>
          <p:cNvPr id="1582" name="Google Shape;1582;p36"/>
          <p:cNvSpPr txBox="1">
            <a:spLocks noGrp="1"/>
          </p:cNvSpPr>
          <p:nvPr>
            <p:ph type="subTitle" idx="1"/>
          </p:nvPr>
        </p:nvSpPr>
        <p:spPr>
          <a:xfrm>
            <a:off x="2500025" y="2975450"/>
            <a:ext cx="54873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3" name="Google Shape;1583;p36"/>
          <p:cNvSpPr txBox="1">
            <a:spLocks noGrp="1"/>
          </p:cNvSpPr>
          <p:nvPr>
            <p:ph type="title" idx="2"/>
          </p:nvPr>
        </p:nvSpPr>
        <p:spPr>
          <a:xfrm>
            <a:off x="713225" y="1513350"/>
            <a:ext cx="1547700" cy="12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84" name="Google Shape;1584;p36"/>
          <p:cNvGrpSpPr/>
          <p:nvPr/>
        </p:nvGrpSpPr>
        <p:grpSpPr>
          <a:xfrm rot="2168466">
            <a:off x="-3541544" y="3237297"/>
            <a:ext cx="5233764" cy="5233789"/>
            <a:chOff x="1191925" y="239500"/>
            <a:chExt cx="5233550" cy="5233575"/>
          </a:xfrm>
        </p:grpSpPr>
        <p:sp>
          <p:nvSpPr>
            <p:cNvPr id="1585" name="Google Shape;1585;p36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3" name="Google Shape;16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6316">
            <a:off x="-615796" y="4173281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600841">
            <a:off x="5588525" y="4489551"/>
            <a:ext cx="1108667" cy="139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8428">
            <a:off x="7934975" y="-292488"/>
            <a:ext cx="1108667" cy="13981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6" name="Google Shape;1696;p36"/>
          <p:cNvCxnSpPr/>
          <p:nvPr/>
        </p:nvCxnSpPr>
        <p:spPr>
          <a:xfrm rot="10800000">
            <a:off x="758975" y="2732283"/>
            <a:ext cx="145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OID search</a:t>
            </a:r>
            <a:endParaRPr dirty="0"/>
          </a:p>
        </p:txBody>
      </p:sp>
      <p:sp>
        <p:nvSpPr>
          <p:cNvPr id="1724" name="Google Shape;1724;p38"/>
          <p:cNvSpPr txBox="1">
            <a:spLocks noGrp="1"/>
          </p:cNvSpPr>
          <p:nvPr>
            <p:ph type="subTitle" idx="1"/>
          </p:nvPr>
        </p:nvSpPr>
        <p:spPr>
          <a:xfrm>
            <a:off x="937625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設備</a:t>
            </a:r>
            <a:r>
              <a:rPr lang="en-US" altLang="zh-TW" dirty="0"/>
              <a:t>IP</a:t>
            </a:r>
            <a:endParaRPr dirty="0"/>
          </a:p>
        </p:txBody>
      </p:sp>
      <p:sp>
        <p:nvSpPr>
          <p:cNvPr id="1725" name="Google Shape;1725;p38"/>
          <p:cNvSpPr txBox="1">
            <a:spLocks noGrp="1"/>
          </p:cNvSpPr>
          <p:nvPr>
            <p:ph type="subTitle" idx="2"/>
          </p:nvPr>
        </p:nvSpPr>
        <p:spPr>
          <a:xfrm>
            <a:off x="3484349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創建要輸入的</a:t>
            </a:r>
            <a:r>
              <a:rPr lang="en-US" altLang="zh-TW" dirty="0"/>
              <a:t>OID</a:t>
            </a:r>
            <a:endParaRPr dirty="0"/>
          </a:p>
        </p:txBody>
      </p:sp>
      <p:sp>
        <p:nvSpPr>
          <p:cNvPr id="1726" name="Google Shape;1726;p38"/>
          <p:cNvSpPr txBox="1">
            <a:spLocks noGrp="1"/>
          </p:cNvSpPr>
          <p:nvPr>
            <p:ph type="subTitle" idx="3"/>
          </p:nvPr>
        </p:nvSpPr>
        <p:spPr>
          <a:xfrm>
            <a:off x="6031073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查詢</a:t>
            </a:r>
            <a:endParaRPr dirty="0"/>
          </a:p>
        </p:txBody>
      </p:sp>
      <p:sp>
        <p:nvSpPr>
          <p:cNvPr id="1727" name="Google Shape;1727;p38"/>
          <p:cNvSpPr txBox="1">
            <a:spLocks noGrp="1"/>
          </p:cNvSpPr>
          <p:nvPr>
            <p:ph type="subTitle" idx="4"/>
          </p:nvPr>
        </p:nvSpPr>
        <p:spPr>
          <a:xfrm>
            <a:off x="937625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evice IP</a:t>
            </a:r>
            <a:endParaRPr dirty="0"/>
          </a:p>
        </p:txBody>
      </p:sp>
      <p:sp>
        <p:nvSpPr>
          <p:cNvPr id="1728" name="Google Shape;1728;p38"/>
          <p:cNvSpPr txBox="1">
            <a:spLocks noGrp="1"/>
          </p:cNvSpPr>
          <p:nvPr>
            <p:ph type="subTitle" idx="5"/>
          </p:nvPr>
        </p:nvSpPr>
        <p:spPr>
          <a:xfrm>
            <a:off x="3484346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</a:t>
            </a:r>
            <a:endParaRPr dirty="0"/>
          </a:p>
        </p:txBody>
      </p:sp>
      <p:sp>
        <p:nvSpPr>
          <p:cNvPr id="1729" name="Google Shape;1729;p38"/>
          <p:cNvSpPr txBox="1">
            <a:spLocks noGrp="1"/>
          </p:cNvSpPr>
          <p:nvPr>
            <p:ph type="subTitle" idx="6"/>
          </p:nvPr>
        </p:nvSpPr>
        <p:spPr>
          <a:xfrm>
            <a:off x="6031074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</a:t>
            </a:r>
            <a:endParaRPr dirty="0"/>
          </a:p>
        </p:txBody>
      </p:sp>
      <p:cxnSp>
        <p:nvCxnSpPr>
          <p:cNvPr id="1730" name="Google Shape;1730;p38"/>
          <p:cNvCxnSpPr/>
          <p:nvPr/>
        </p:nvCxnSpPr>
        <p:spPr>
          <a:xfrm rot="10800000">
            <a:off x="1685075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1" name="Google Shape;1731;p38"/>
          <p:cNvCxnSpPr/>
          <p:nvPr/>
        </p:nvCxnSpPr>
        <p:spPr>
          <a:xfrm rot="10800000">
            <a:off x="6778523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2" name="Google Shape;1732;p38"/>
          <p:cNvCxnSpPr/>
          <p:nvPr/>
        </p:nvCxnSpPr>
        <p:spPr>
          <a:xfrm rot="10800000">
            <a:off x="4231796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3" name="Google Shape;1733;p38"/>
          <p:cNvGrpSpPr/>
          <p:nvPr/>
        </p:nvGrpSpPr>
        <p:grpSpPr>
          <a:xfrm>
            <a:off x="1820222" y="1628668"/>
            <a:ext cx="412578" cy="411573"/>
            <a:chOff x="-41111350" y="3239100"/>
            <a:chExt cx="318200" cy="317425"/>
          </a:xfrm>
        </p:grpSpPr>
        <p:sp>
          <p:nvSpPr>
            <p:cNvPr id="1734" name="Google Shape;1734;p38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4367386" y="1631665"/>
            <a:ext cx="412573" cy="405316"/>
            <a:chOff x="-40748275" y="3238700"/>
            <a:chExt cx="322600" cy="316950"/>
          </a:xfrm>
        </p:grpSpPr>
        <p:sp>
          <p:nvSpPr>
            <p:cNvPr id="1739" name="Google Shape;1739;p38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38"/>
          <p:cNvGrpSpPr/>
          <p:nvPr/>
        </p:nvGrpSpPr>
        <p:grpSpPr>
          <a:xfrm>
            <a:off x="6911691" y="1646674"/>
            <a:ext cx="412589" cy="375711"/>
            <a:chOff x="-40378075" y="3267450"/>
            <a:chExt cx="317425" cy="289075"/>
          </a:xfrm>
        </p:grpSpPr>
        <p:sp>
          <p:nvSpPr>
            <p:cNvPr id="1746" name="Google Shape;1746;p3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10">
            <a:extLst>
              <a:ext uri="{FF2B5EF4-FFF2-40B4-BE49-F238E27FC236}">
                <a16:creationId xmlns:a16="http://schemas.microsoft.com/office/drawing/2014/main" id="{2398ADF5-4509-FD5A-6734-2DE7C30F1AA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副標題 12">
            <a:extLst>
              <a:ext uri="{FF2B5EF4-FFF2-40B4-BE49-F238E27FC236}">
                <a16:creationId xmlns:a16="http://schemas.microsoft.com/office/drawing/2014/main" id="{2815B3F1-F311-7CD2-749D-68656B5BCB3E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screen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2734D4A-E21C-19DE-9239-6C56139E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" y="1161580"/>
            <a:ext cx="7287699" cy="34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BF3EBAA-8274-D233-8D41-28F49C64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8" y="1223457"/>
            <a:ext cx="5020279" cy="2379141"/>
          </a:xfrm>
          <a:prstGeom prst="rect">
            <a:avLst/>
          </a:prstGeom>
        </p:spPr>
      </p:pic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screen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126C03-30B5-9D5F-ECEE-E2BC3127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054" y="3808330"/>
            <a:ext cx="6648307" cy="10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screen2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92CBDD-FA10-AB82-E7C8-96E7DB9D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50333"/>
            <a:ext cx="8424000" cy="14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Realtime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C56DC4-9D5A-A5A4-00AF-636F2882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63" y="1017725"/>
            <a:ext cx="2275673" cy="40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12EF-23D0-14B4-7254-C807D84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Code(frontend)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BAF3A-BB00-CA22-F828-656C7099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E68F081-A3DD-E7C0-CBD9-9C8D25B5613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391F985-35F0-DABF-F0EC-8C4A9C7B771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322C294-53BC-1FE9-9556-59FE2032BD9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6D07DD9-47FF-1EDC-9E84-2FF8C590D3F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D39B9AAE-EA30-8AF4-FC44-8EECBA099D3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8D3086-F451-B875-69A2-6294BE3F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7" y="1118389"/>
            <a:ext cx="4373009" cy="32711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4B5BBE-46D7-D7CF-0914-EB5E62D2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55" y="1872312"/>
            <a:ext cx="2902356" cy="32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12EF-23D0-14B4-7254-C807D84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Code(backend)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BAF3A-BB00-CA22-F828-656C7099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E68F081-A3DD-E7C0-CBD9-9C8D25B5613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391F985-35F0-DABF-F0EC-8C4A9C7B771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322C294-53BC-1FE9-9556-59FE2032BD9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6D07DD9-47FF-1EDC-9E84-2FF8C590D3F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D39B9AAE-EA30-8AF4-FC44-8EECBA099D3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54997D1-A126-5412-3DEC-DF5EDBE1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39" y="1129419"/>
            <a:ext cx="3486713" cy="39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79931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Language Center by Slidesgo">
  <a:themeElements>
    <a:clrScheme name="Simple Light">
      <a:dk1>
        <a:srgbClr val="010000"/>
      </a:dk1>
      <a:lt1>
        <a:srgbClr val="FBF1EF"/>
      </a:lt1>
      <a:dk2>
        <a:srgbClr val="F98F29"/>
      </a:dk2>
      <a:lt2>
        <a:srgbClr val="EE5C91"/>
      </a:lt2>
      <a:accent1>
        <a:srgbClr val="6398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如螢幕大小 (16:9)</PresentationFormat>
  <Paragraphs>17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Darker Grotesque ExtraBold</vt:lpstr>
      <vt:lpstr>Manrope</vt:lpstr>
      <vt:lpstr>Arial</vt:lpstr>
      <vt:lpstr>Bebas Neue</vt:lpstr>
      <vt:lpstr>Darker Grotesque Black</vt:lpstr>
      <vt:lpstr>Online Language Center by Slidesgo</vt:lpstr>
      <vt:lpstr>Network Manage</vt:lpstr>
      <vt:lpstr>Function</vt:lpstr>
      <vt:lpstr>OID search</vt:lpstr>
      <vt:lpstr>Initial screen</vt:lpstr>
      <vt:lpstr>Search screen</vt:lpstr>
      <vt:lpstr>Search screen2</vt:lpstr>
      <vt:lpstr>Realtime</vt:lpstr>
      <vt:lpstr>Core Code(frontend)</vt:lpstr>
      <vt:lpstr>Core Code(backend)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書瑋 許</cp:lastModifiedBy>
  <cp:revision>5</cp:revision>
  <dcterms:modified xsi:type="dcterms:W3CDTF">2024-06-12T15:41:34Z</dcterms:modified>
</cp:coreProperties>
</file>