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8b99135cc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8b99135cc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8b99135c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8b99135c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8b99135c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8b99135c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8b99135c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8b99135c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98e8c8aba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98e8c8aba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8b99135c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8b99135c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8b99135c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8b99135c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8b99135cc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8b99135c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8b99135c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8b99135c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Housing Price Prediction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F7B51"/>
                </a:solidFill>
                <a:latin typeface="Calibri"/>
                <a:ea typeface="Calibri"/>
                <a:cs typeface="Calibri"/>
                <a:sym typeface="Calibri"/>
              </a:rPr>
              <a:t>Gloria Shen, Junfeng Li, Yuehai Shen</a:t>
            </a:r>
            <a:endParaRPr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9-10 Winter: Data collection; Finalizing ideas of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Week 1-2 Spring: Data collection and wrangling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Week 3-4 Spring: Train different ML models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Week 5-6 Spring: Train different ML models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Week 7-8 Spring: Test models and validation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Week 9-10 Spring: Final report and data visualization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&amp; Objectives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predicting the housing sales price in California. In order to improve the accuracy of our prediction, we will only focus on the house price for sale.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Combining</a:t>
            </a:r>
            <a:r>
              <a:rPr lang="en"/>
              <a:t> different data such as housing price data, cities demographics data, and neighborhood reviews data.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Approach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1613" y="1589875"/>
            <a:ext cx="6220775" cy="29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 housing sale information data: Features includes p</a:t>
            </a:r>
            <a:r>
              <a:rPr lang="en"/>
              <a:t>rice, number of rooms, area, etc. Likely to get it from Realtor APIs or web scraping.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Cities</a:t>
            </a:r>
            <a:r>
              <a:rPr lang="en"/>
              <a:t> demographic data: The basic data we are expecting includes population, median income, and average age. We plan to use some open source data online.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Reviews of neighborhood data: A main </a:t>
            </a:r>
            <a:r>
              <a:rPr lang="en"/>
              <a:t>challenge</a:t>
            </a:r>
            <a:r>
              <a:rPr lang="en"/>
              <a:t>. Important information are sentiment and rating toward the neighborhoods. We will initially search for reviews of major neighborhood.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 -realtor 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88" y="1214425"/>
            <a:ext cx="7534275" cy="271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1572" y="2571750"/>
            <a:ext cx="7011650" cy="227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r>
              <a:rPr lang="en"/>
              <a:t>s - demographic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26400"/>
            <a:ext cx="8839200" cy="2685757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302550" y="1365825"/>
            <a:ext cx="8653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 Median Households, Mean income, Per capital income in the past 12 months, percent of households with income more than 200,000, Median household Income by Age of Householder, age&amp;sex and educationl level and unemployement.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modeling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Unsupervised learning: We will use clustering to divide cities into different groups based on demographic characteristics during data preprocessing stage.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Supervised learning: We will try different methods such as linear regression and random forest. After getting the most accurate results, we will try to solve overfitting issue if there is any.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 and Evaluation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Dimension reduction by using PCA and TSNE.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Split data into 70%(Training):30%(Testing)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Learning training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out different variables and see which are significant predictors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Validate and minimize MSE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Come up with and get some new variables if the accuracy is not as expected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Softwares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- Jupyter Notebook/Colab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Github - Collaboration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Psql - Store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Tableau - Data visualization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