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32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539FC-B6A6-44D0-AFA7-6E0E4C54A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4C936C-7584-4C3F-91E3-8196AF0D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F6D90D-3042-41EC-9BB0-D3191BDE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30EB7-6714-4ABD-A7B1-A62B1FD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CCF2E1-E408-4DFB-80D1-9C88748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27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EEC6F-456A-4133-873B-65F47E98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0545F8-A0C1-4C2D-B5A7-FEA95B0EC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3FEB7D-4AB2-4DF9-96C3-7B9053D1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B93B80-C98D-4F66-B578-CF8D9C91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21053-0002-4ED5-A7DD-EDD85CE9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488EF8-136A-4BAB-8B51-0D9CC6EBF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257146-DA17-4DA9-BA62-03DF8D0FE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170659-40BA-4444-87C8-2ADB3CC7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BD1EC-067E-4349-8E8E-4C68AAE6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62A26C-80AB-48BB-B8D9-C24DF6FA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7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FD36E-FEE3-4FCA-81D2-D42DCC7E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E554DE-7922-49D4-BE97-3B23FB96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AF23CA-261C-4321-83E3-455482A7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8D666-EC3D-40E2-8DCF-58179A56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57C368-1D8E-4353-ADBF-90580E82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63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BA489-0FCE-4FBD-96F6-7B6C9BED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F4D02-C496-468F-9D01-EF5A94355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0D5EDA-15DB-4F23-9A5A-A3C2808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3F171E-AE00-444D-9A2B-4DCF3E89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C8D9B-BD7D-4826-A4A3-DAB5281E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25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6E6D4-4C7F-4CD5-86C3-4DFDB307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75FF17-02DB-4C2D-8772-5508E1D06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0F0324-62DA-40FE-8CDC-6AE434E5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02CD72-E870-4365-B6BD-F9083C2C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7C1415-E07A-4133-A197-2C1D9BD4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DF019D-8874-463F-AC72-D50423DD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8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3013-210F-4C74-A5F3-C3D0190D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4EE955-905A-4CD3-ABF2-F3AA11828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3A5888-F5E8-4432-8880-0BCDAF8A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1E226E-0AE7-4E05-B787-B153F7AA1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9C0014-156F-4164-ABF6-C27591EDF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262203-9681-4057-91F2-D95638C6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E14A28-908E-4806-93C0-54C0D6DF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D95815-E630-4D5C-A858-64DF84CA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7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E575D-80B8-48C6-885C-F51D8E30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B61BBF-B9E0-40DD-8529-64EF1703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95A707-36AF-499D-9D1C-331E0466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097935-BCC9-4C54-A59B-74545924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81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838123-4B15-420B-B769-E9A617A7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79DA76-E8EC-4743-BAEE-63DAC086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845B34-2738-4461-8DC0-07FD4E99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FB991-E98B-44E8-9A85-760F58DC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05325-F468-4B53-A080-5A21A95F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1F6996-31A5-427D-9B96-4944DC02B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D2DF4-D1F9-4AE6-8D2E-A8B64994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26799B-2256-47BA-B3A4-25DC0AAD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D1942-0055-46E1-89E1-83079A15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43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24FAE-CBB9-4FA4-9AAC-493DF505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B679CD-F1B4-4365-BE7C-5DDE4A951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1A6B80-6A96-4B3A-8C62-793A2C817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F653AE-8FE3-4531-9677-931EFC0F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68DE08-3179-43F7-AC78-11E0A38D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F2DF99-239C-458D-9437-96A51C27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34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6A59E0-663A-4FDE-8252-FF673E39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806350-9314-4AC2-9B23-534AD4CF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203A98-3CE0-4C0D-9312-1387B3503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29D8-3F52-44DC-96C6-009E337924F5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5DA8B-E9CA-41E7-8582-08CBBF42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939FD9-7A6A-4702-835A-5EBC029C0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791D-4709-4401-8656-2FF0276B0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B73E280-E1F2-4963-9B3A-307157E7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11621"/>
            <a:ext cx="5947902" cy="491907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D964ED-0645-4D55-B633-2EF650E9A9E0}"/>
              </a:ext>
            </a:extLst>
          </p:cNvPr>
          <p:cNvSpPr txBox="1"/>
          <p:nvPr/>
        </p:nvSpPr>
        <p:spPr>
          <a:xfrm>
            <a:off x="518160" y="289560"/>
            <a:ext cx="1025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■　回転</a:t>
            </a:r>
            <a:endParaRPr lang="en-US" altLang="ja-JP" dirty="0"/>
          </a:p>
          <a:p>
            <a:r>
              <a:rPr lang="ja-JP" altLang="en-US" dirty="0"/>
              <a:t>はじめから</a:t>
            </a:r>
            <a:r>
              <a:rPr lang="en-US" altLang="ja-JP" dirty="0"/>
              <a:t>Rotate</a:t>
            </a:r>
            <a:r>
              <a:rPr lang="ja-JP" altLang="en-US" dirty="0"/>
              <a:t>スライダー動かしてもなぜか、回転しない。。</a:t>
            </a:r>
            <a:endParaRPr kumimoji="1" lang="en-US" altLang="ja-JP" dirty="0"/>
          </a:p>
          <a:p>
            <a:r>
              <a:rPr kumimoji="1" lang="ja-JP" altLang="en-US" dirty="0"/>
              <a:t>回転は</a:t>
            </a:r>
            <a:r>
              <a:rPr lang="en-US" altLang="ja-JP" dirty="0"/>
              <a:t>Rotate</a:t>
            </a:r>
            <a:r>
              <a:rPr lang="ja-JP" altLang="en-US" dirty="0"/>
              <a:t>の左から</a:t>
            </a:r>
            <a:r>
              <a:rPr lang="en-US" altLang="ja-JP" dirty="0"/>
              <a:t>2</a:t>
            </a:r>
            <a:r>
              <a:rPr lang="ja-JP" altLang="en-US" dirty="0"/>
              <a:t>番目のボックスに手書きで数字入れてから、スライダー動かす</a:t>
            </a:r>
            <a:endParaRPr lang="en-US" altLang="ja-JP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5B17784-5012-4EC5-9612-EB56F52AB783}"/>
              </a:ext>
            </a:extLst>
          </p:cNvPr>
          <p:cNvSpPr/>
          <p:nvPr/>
        </p:nvSpPr>
        <p:spPr>
          <a:xfrm>
            <a:off x="5813778" y="5520266"/>
            <a:ext cx="1253066" cy="2709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9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B54BE7E-35E6-4C3E-9D2F-6C330779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9" y="3492843"/>
            <a:ext cx="3689419" cy="30374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3FFC92-C2AF-4A0C-91C9-0CA029DF9287}"/>
              </a:ext>
            </a:extLst>
          </p:cNvPr>
          <p:cNvSpPr txBox="1"/>
          <p:nvPr/>
        </p:nvSpPr>
        <p:spPr>
          <a:xfrm>
            <a:off x="8375" y="79902"/>
            <a:ext cx="46436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■</a:t>
            </a:r>
            <a:r>
              <a:rPr lang="en-US" altLang="ja-JP" sz="1400" dirty="0"/>
              <a:t>Diffuse</a:t>
            </a:r>
            <a:r>
              <a:rPr lang="ja-JP" altLang="en-US" sz="1400" dirty="0"/>
              <a:t>タブ　色</a:t>
            </a:r>
            <a:r>
              <a:rPr lang="en-US" altLang="ja-JP" sz="1400" dirty="0"/>
              <a:t>=</a:t>
            </a:r>
            <a:r>
              <a:rPr lang="en-US" altLang="ja-JP" sz="1400" dirty="0" err="1"/>
              <a:t>Kd</a:t>
            </a:r>
            <a:r>
              <a:rPr lang="en-US" altLang="ja-JP" sz="1400" dirty="0"/>
              <a:t> </a:t>
            </a:r>
            <a:r>
              <a:rPr lang="ja-JP" altLang="en-US" sz="1400" dirty="0"/>
              <a:t>ライト</a:t>
            </a:r>
            <a:r>
              <a:rPr lang="en-US" altLang="ja-JP" sz="1400" dirty="0"/>
              <a:t>=</a:t>
            </a:r>
            <a:r>
              <a:rPr lang="en-US" altLang="ja-JP" sz="1400" dirty="0" err="1"/>
              <a:t>Ld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200" dirty="0"/>
              <a:t>Position  </a:t>
            </a:r>
          </a:p>
          <a:p>
            <a:r>
              <a:rPr lang="ja-JP" altLang="en-US" sz="1200" dirty="0"/>
              <a:t>　ライトの位置 </a:t>
            </a:r>
            <a:r>
              <a:rPr lang="en-US" altLang="ja-JP" sz="1200" dirty="0" err="1"/>
              <a:t>openGL</a:t>
            </a:r>
            <a:r>
              <a:rPr lang="ja-JP" altLang="en-US" sz="1200" dirty="0"/>
              <a:t>座標</a:t>
            </a:r>
            <a:endParaRPr lang="en-US" altLang="ja-JP" sz="1200" dirty="0"/>
          </a:p>
          <a:p>
            <a:r>
              <a:rPr lang="ja-JP" altLang="en-US" sz="1200" dirty="0"/>
              <a:t>　・値入力制限なしだが　</a:t>
            </a:r>
            <a:r>
              <a:rPr lang="en-US" altLang="ja-JP" sz="1200" dirty="0"/>
              <a:t>-180</a:t>
            </a:r>
            <a:r>
              <a:rPr lang="ja-JP" altLang="en-US" sz="1200" dirty="0"/>
              <a:t>～</a:t>
            </a:r>
            <a:r>
              <a:rPr lang="en-US" altLang="ja-JP" sz="1200" dirty="0"/>
              <a:t>180°</a:t>
            </a:r>
            <a:r>
              <a:rPr lang="ja-JP" altLang="en-US" sz="1200" dirty="0"/>
              <a:t>でいい？</a:t>
            </a:r>
            <a:endParaRPr lang="en-US" altLang="ja-JP" sz="1200" dirty="0"/>
          </a:p>
          <a:p>
            <a:r>
              <a:rPr lang="ja-JP" altLang="en-US" sz="1200" dirty="0"/>
              <a:t>　 </a:t>
            </a:r>
            <a:r>
              <a:rPr lang="en-US" altLang="ja-JP" sz="1200" dirty="0"/>
              <a:t>(x=</a:t>
            </a:r>
            <a:r>
              <a:rPr lang="ja-JP" altLang="en-US" sz="1200" dirty="0"/>
              <a:t>左右、</a:t>
            </a:r>
            <a:r>
              <a:rPr lang="en-US" altLang="ja-JP" sz="1200" dirty="0"/>
              <a:t>y=</a:t>
            </a:r>
            <a:r>
              <a:rPr lang="ja-JP" altLang="en-US" sz="1200" dirty="0"/>
              <a:t>上下　ｚ＝前後　マイナス後ろ・プラス前）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色</a:t>
            </a:r>
            <a:r>
              <a:rPr lang="en-US" altLang="ja-JP" sz="1200" dirty="0" err="1"/>
              <a:t>kd</a:t>
            </a:r>
            <a:r>
              <a:rPr lang="ja-JP" altLang="en-US" sz="1200" dirty="0"/>
              <a:t>（</a:t>
            </a:r>
            <a:r>
              <a:rPr lang="en-US" altLang="ja-JP" sz="1200" dirty="0"/>
              <a:t>Diffuse Reflectivity</a:t>
            </a:r>
            <a:r>
              <a:rPr lang="ja-JP" altLang="en-US" sz="1200" dirty="0"/>
              <a:t>）</a:t>
            </a:r>
            <a:endParaRPr lang="en-US" altLang="ja-JP" sz="1200" dirty="0"/>
          </a:p>
          <a:p>
            <a:r>
              <a:rPr lang="ja-JP" altLang="en-US" sz="1200" dirty="0"/>
              <a:t>　 色の設定　</a:t>
            </a:r>
            <a:r>
              <a:rPr lang="en-US" altLang="ja-JP" sz="1200" dirty="0"/>
              <a:t>RGB</a:t>
            </a:r>
            <a:r>
              <a:rPr lang="ja-JP" altLang="en-US" sz="1200" dirty="0"/>
              <a:t>で</a:t>
            </a:r>
            <a:r>
              <a:rPr lang="en-US" altLang="ja-JP" sz="1200" dirty="0"/>
              <a:t>(0</a:t>
            </a:r>
            <a:r>
              <a:rPr lang="ja-JP" altLang="en-US" sz="1200" dirty="0"/>
              <a:t>～</a:t>
            </a:r>
            <a:r>
              <a:rPr lang="en-US" altLang="ja-JP" sz="1200" dirty="0"/>
              <a:t>1</a:t>
            </a:r>
            <a:r>
              <a:rPr lang="ja-JP" altLang="en-US" sz="1200" dirty="0"/>
              <a:t>）</a:t>
            </a:r>
            <a:endParaRPr lang="en-US" altLang="ja-JP" sz="1200" dirty="0"/>
          </a:p>
          <a:p>
            <a:r>
              <a:rPr lang="ja-JP" altLang="en-US" sz="1200" dirty="0"/>
              <a:t>　 ・ この</a:t>
            </a:r>
            <a:r>
              <a:rPr lang="en-US" altLang="ja-JP" sz="1200" dirty="0"/>
              <a:t>GUI</a:t>
            </a:r>
            <a:r>
              <a:rPr lang="ja-JP" altLang="en-US" sz="1200" dirty="0"/>
              <a:t>ではプラスは</a:t>
            </a:r>
            <a:r>
              <a:rPr lang="en-US" altLang="ja-JP" sz="1200" dirty="0"/>
              <a:t>0.01 </a:t>
            </a:r>
            <a:r>
              <a:rPr lang="ja-JP" altLang="en-US" sz="1200" dirty="0"/>
              <a:t>～ </a:t>
            </a:r>
            <a:r>
              <a:rPr lang="en-US" altLang="ja-JP" sz="1200" dirty="0"/>
              <a:t>99</a:t>
            </a:r>
            <a:r>
              <a:rPr lang="ja-JP" altLang="en-US" sz="1200" dirty="0"/>
              <a:t>まで入力可能だが</a:t>
            </a:r>
            <a:endParaRPr lang="en-US" altLang="ja-JP" sz="1200" dirty="0"/>
          </a:p>
          <a:p>
            <a:r>
              <a:rPr lang="ja-JP" altLang="en-US" sz="1200" dirty="0"/>
              <a:t>　　   </a:t>
            </a:r>
            <a:r>
              <a:rPr lang="en-US" altLang="ja-JP" sz="1200" dirty="0"/>
              <a:t>1</a:t>
            </a:r>
            <a:r>
              <a:rPr lang="ja-JP" altLang="en-US" sz="1200" dirty="0"/>
              <a:t>を超えると色が濃くなって陰影がなくなってしまう。</a:t>
            </a:r>
            <a:endParaRPr lang="en-US" altLang="ja-JP" sz="1200" dirty="0"/>
          </a:p>
          <a:p>
            <a:r>
              <a:rPr lang="ja-JP" altLang="en-US" sz="1200" dirty="0"/>
              <a:t>　 ・マイナスは入力不可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ライト </a:t>
            </a:r>
            <a:r>
              <a:rPr lang="en-US" altLang="ja-JP" sz="1200" dirty="0" err="1"/>
              <a:t>Ld</a:t>
            </a:r>
            <a:r>
              <a:rPr lang="en-US" altLang="ja-JP" sz="1200" dirty="0"/>
              <a:t> (Light source intensity)</a:t>
            </a:r>
          </a:p>
          <a:p>
            <a:r>
              <a:rPr lang="ja-JP" altLang="en-US" sz="1200" dirty="0"/>
              <a:t>　 ・光の強さ </a:t>
            </a:r>
            <a:r>
              <a:rPr lang="en-US" altLang="ja-JP" sz="1200" dirty="0"/>
              <a:t>0 </a:t>
            </a:r>
            <a:r>
              <a:rPr lang="ja-JP" altLang="en-US" sz="1200" dirty="0"/>
              <a:t>～　せいぜい</a:t>
            </a:r>
            <a:r>
              <a:rPr lang="en-US" altLang="ja-JP" sz="1200" dirty="0"/>
              <a:t>1.5 </a:t>
            </a:r>
            <a:r>
              <a:rPr lang="ja-JP" altLang="en-US" sz="1200" dirty="0"/>
              <a:t>くらいまで</a:t>
            </a:r>
            <a:endParaRPr lang="en-US" altLang="ja-JP" sz="1200" dirty="0"/>
          </a:p>
          <a:p>
            <a:r>
              <a:rPr lang="ja-JP" altLang="en-US" sz="1200" dirty="0"/>
              <a:t>　　それ以上だとライトが強すぎて？形がつぶれて見えなくなる</a:t>
            </a:r>
            <a:endParaRPr lang="en-US" altLang="ja-JP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B5FDE7-C6E7-4A84-B7B3-CDE83987BB5E}"/>
              </a:ext>
            </a:extLst>
          </p:cNvPr>
          <p:cNvSpPr txBox="1"/>
          <p:nvPr/>
        </p:nvSpPr>
        <p:spPr>
          <a:xfrm>
            <a:off x="49542" y="5481490"/>
            <a:ext cx="282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[Diffuse]</a:t>
            </a:r>
            <a:r>
              <a:rPr lang="ja-JP" altLang="en-US" dirty="0"/>
              <a:t>タブ 初期値</a:t>
            </a:r>
            <a:endParaRPr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EFD4E5-7219-4B9D-932A-2AE071F7DA18}"/>
              </a:ext>
            </a:extLst>
          </p:cNvPr>
          <p:cNvSpPr/>
          <p:nvPr/>
        </p:nvSpPr>
        <p:spPr>
          <a:xfrm>
            <a:off x="367399" y="5850822"/>
            <a:ext cx="3607035" cy="5761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01C8CF0-F3C2-4249-92E1-6FED95EC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099" y="921738"/>
            <a:ext cx="2306024" cy="178897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14C976-1E38-42A3-8899-6840EB689BD9}"/>
              </a:ext>
            </a:extLst>
          </p:cNvPr>
          <p:cNvSpPr txBox="1"/>
          <p:nvPr/>
        </p:nvSpPr>
        <p:spPr>
          <a:xfrm>
            <a:off x="9547695" y="1150928"/>
            <a:ext cx="2306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Ld</a:t>
            </a:r>
            <a:r>
              <a:rPr lang="ja-JP" altLang="en-US" sz="1000" dirty="0"/>
              <a:t> の左から</a:t>
            </a:r>
            <a:r>
              <a:rPr lang="en-US" altLang="ja-JP" sz="1000" dirty="0"/>
              <a:t>2</a:t>
            </a:r>
            <a:r>
              <a:rPr lang="ja-JP" altLang="en-US" sz="1000" dirty="0"/>
              <a:t>番目  </a:t>
            </a:r>
            <a:r>
              <a:rPr lang="en-US" altLang="ja-JP" sz="1000" dirty="0"/>
              <a:t>= 0 </a:t>
            </a:r>
            <a:r>
              <a:rPr lang="ja-JP" altLang="en-US" sz="1000" dirty="0"/>
              <a:t>で陰影なし</a:t>
            </a:r>
            <a:endParaRPr lang="en-US" altLang="ja-JP" sz="1000" dirty="0"/>
          </a:p>
          <a:p>
            <a:r>
              <a:rPr lang="ja-JP" altLang="en-US" sz="1000" dirty="0"/>
              <a:t>（光なし状態？）</a:t>
            </a:r>
            <a:endParaRPr lang="en-US" altLang="ja-JP" sz="10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CB91DFB-7DBD-4100-9487-475451873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099" y="2942236"/>
            <a:ext cx="2306024" cy="1808917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F63FBA3-8628-47B0-81EA-3A0151D33149}"/>
              </a:ext>
            </a:extLst>
          </p:cNvPr>
          <p:cNvSpPr/>
          <p:nvPr/>
        </p:nvSpPr>
        <p:spPr>
          <a:xfrm>
            <a:off x="10658380" y="2452733"/>
            <a:ext cx="649112" cy="1384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DEF024-19FD-43A5-AE46-F6A9D2472894}"/>
              </a:ext>
            </a:extLst>
          </p:cNvPr>
          <p:cNvSpPr txBox="1"/>
          <p:nvPr/>
        </p:nvSpPr>
        <p:spPr>
          <a:xfrm>
            <a:off x="9567459" y="3089089"/>
            <a:ext cx="2306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Ld</a:t>
            </a:r>
            <a:r>
              <a:rPr lang="ja-JP" altLang="en-US" sz="1000" dirty="0"/>
              <a:t> の左から</a:t>
            </a:r>
            <a:r>
              <a:rPr lang="en-US" altLang="ja-JP" sz="1000" dirty="0"/>
              <a:t>2</a:t>
            </a:r>
            <a:r>
              <a:rPr lang="ja-JP" altLang="en-US" sz="1000" dirty="0"/>
              <a:t>番目  </a:t>
            </a:r>
            <a:r>
              <a:rPr lang="en-US" altLang="ja-JP" sz="1000" dirty="0"/>
              <a:t>= 0</a:t>
            </a:r>
          </a:p>
          <a:p>
            <a:r>
              <a:rPr lang="ja-JP" altLang="en-US" sz="1000" dirty="0"/>
              <a:t>デフォルト</a:t>
            </a:r>
            <a:r>
              <a:rPr lang="en-US" altLang="ja-JP" sz="1000" dirty="0"/>
              <a:t>1</a:t>
            </a:r>
            <a:r>
              <a:rPr lang="ja-JP" altLang="en-US" sz="1000" dirty="0"/>
              <a:t>より暗め</a:t>
            </a:r>
            <a:endParaRPr lang="en-US" altLang="ja-JP" sz="10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6E2DCD3-D50D-41A7-9333-B4CED8673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099" y="4978915"/>
            <a:ext cx="2306024" cy="180918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0E84F2-6D16-4D35-A7A6-8E4665D9526B}"/>
              </a:ext>
            </a:extLst>
          </p:cNvPr>
          <p:cNvSpPr txBox="1"/>
          <p:nvPr/>
        </p:nvSpPr>
        <p:spPr>
          <a:xfrm>
            <a:off x="9567459" y="4953019"/>
            <a:ext cx="24584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Ld</a:t>
            </a:r>
            <a:r>
              <a:rPr lang="ja-JP" altLang="en-US" sz="1000" dirty="0"/>
              <a:t> の左から</a:t>
            </a:r>
            <a:r>
              <a:rPr lang="en-US" altLang="ja-JP" sz="1000" dirty="0"/>
              <a:t>2</a:t>
            </a:r>
            <a:r>
              <a:rPr lang="ja-JP" altLang="en-US" sz="1000" dirty="0"/>
              <a:t>番目  </a:t>
            </a:r>
            <a:r>
              <a:rPr lang="en-US" altLang="ja-JP" sz="1000" dirty="0"/>
              <a:t>= 99</a:t>
            </a:r>
            <a:r>
              <a:rPr lang="ja-JP" altLang="en-US" sz="1000" dirty="0"/>
              <a:t>が最大</a:t>
            </a:r>
            <a:endParaRPr lang="en-US" altLang="ja-JP" sz="1000" dirty="0"/>
          </a:p>
          <a:p>
            <a:r>
              <a:rPr lang="ja-JP" altLang="en-US" sz="1000" dirty="0"/>
              <a:t>光源強すぎるため？ </a:t>
            </a:r>
            <a:r>
              <a:rPr lang="en-US" altLang="ja-JP" sz="1000" dirty="0"/>
              <a:t>2.5</a:t>
            </a:r>
            <a:r>
              <a:rPr lang="ja-JP" altLang="en-US" sz="1000" dirty="0"/>
              <a:t>以上くらいから</a:t>
            </a:r>
            <a:endParaRPr lang="en-US" altLang="ja-JP" sz="1000" dirty="0"/>
          </a:p>
          <a:p>
            <a:r>
              <a:rPr lang="ja-JP" altLang="en-US" sz="1000" dirty="0"/>
              <a:t>形としてはまるつぶれになる</a:t>
            </a:r>
            <a:endParaRPr lang="en-US" altLang="ja-JP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80B8BA2-6279-4EF5-A05C-0FC3CE8A43BC}"/>
              </a:ext>
            </a:extLst>
          </p:cNvPr>
          <p:cNvSpPr txBox="1"/>
          <p:nvPr/>
        </p:nvSpPr>
        <p:spPr>
          <a:xfrm>
            <a:off x="9519546" y="290490"/>
            <a:ext cx="397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Ld</a:t>
            </a:r>
            <a:r>
              <a:rPr lang="ja-JP" altLang="en-US" sz="1200" dirty="0"/>
              <a:t>　は真ん中フォーム値変更時だけが反映される。</a:t>
            </a:r>
            <a:endParaRPr lang="en-US" altLang="ja-JP" sz="1200" dirty="0"/>
          </a:p>
          <a:p>
            <a:r>
              <a:rPr lang="ja-JP" altLang="en-US" sz="1200" dirty="0"/>
              <a:t>他の</a:t>
            </a:r>
            <a:r>
              <a:rPr lang="en-US" altLang="ja-JP" sz="1200" dirty="0"/>
              <a:t>Position</a:t>
            </a:r>
            <a:r>
              <a:rPr lang="ja-JP" altLang="en-US" sz="1200" dirty="0"/>
              <a:t>や</a:t>
            </a:r>
            <a:r>
              <a:rPr lang="en-US" altLang="ja-JP" sz="1200" dirty="0" err="1"/>
              <a:t>Kd</a:t>
            </a:r>
            <a:r>
              <a:rPr lang="ja-JP" altLang="en-US" sz="1200" dirty="0"/>
              <a:t>変えないと左・右のフォーム値は</a:t>
            </a:r>
            <a:endParaRPr lang="en-US" altLang="ja-JP" sz="1200" dirty="0"/>
          </a:p>
          <a:p>
            <a:r>
              <a:rPr lang="ja-JP" altLang="en-US" sz="1200" dirty="0"/>
              <a:t>特に影響してこないのかも？</a:t>
            </a:r>
            <a:endParaRPr lang="en-US" altLang="ja-JP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08170D2-0826-4243-8D82-093386C0B4F9}"/>
              </a:ext>
            </a:extLst>
          </p:cNvPr>
          <p:cNvSpPr txBox="1"/>
          <p:nvPr/>
        </p:nvSpPr>
        <p:spPr>
          <a:xfrm>
            <a:off x="9454569" y="12804"/>
            <a:ext cx="175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en-US" altLang="ja-JP" dirty="0" err="1"/>
              <a:t>Ld</a:t>
            </a:r>
            <a:r>
              <a:rPr lang="en-US" altLang="ja-JP" dirty="0"/>
              <a:t>]</a:t>
            </a:r>
            <a:r>
              <a:rPr lang="ja-JP" altLang="en-US" dirty="0"/>
              <a:t>フォーム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DA5B221-62E1-4D42-BA9A-F05070B50037}"/>
              </a:ext>
            </a:extLst>
          </p:cNvPr>
          <p:cNvSpPr txBox="1"/>
          <p:nvPr/>
        </p:nvSpPr>
        <p:spPr>
          <a:xfrm>
            <a:off x="4652067" y="-20276"/>
            <a:ext cx="230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[Position]</a:t>
            </a:r>
            <a:r>
              <a:rPr lang="ja-JP" altLang="en-US" dirty="0"/>
              <a:t>フォーム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3A617C-01DA-45FF-A539-31158F57415D}"/>
              </a:ext>
            </a:extLst>
          </p:cNvPr>
          <p:cNvSpPr txBox="1"/>
          <p:nvPr/>
        </p:nvSpPr>
        <p:spPr>
          <a:xfrm>
            <a:off x="4652068" y="318234"/>
            <a:ext cx="23060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/>
              <a:t>Position</a:t>
            </a:r>
            <a:r>
              <a:rPr lang="ja-JP" altLang="en-US" sz="1000" dirty="0"/>
              <a:t>マイナス～プラスまで</a:t>
            </a:r>
            <a:endParaRPr lang="en-US" altLang="ja-JP" sz="1000" dirty="0"/>
          </a:p>
          <a:p>
            <a:r>
              <a:rPr lang="ja-JP" altLang="en-US" sz="1000" dirty="0"/>
              <a:t>上限・下限なしで入力できるが</a:t>
            </a:r>
            <a:endParaRPr lang="en-US" altLang="ja-JP" sz="1000" dirty="0"/>
          </a:p>
          <a:p>
            <a:r>
              <a:rPr lang="ja-JP" altLang="en-US" sz="1000" dirty="0"/>
              <a:t> </a:t>
            </a:r>
            <a:r>
              <a:rPr lang="en-US" altLang="ja-JP" sz="1000" dirty="0"/>
              <a:t>-180 </a:t>
            </a:r>
            <a:r>
              <a:rPr lang="ja-JP" altLang="en-US" sz="1000" dirty="0"/>
              <a:t>～ </a:t>
            </a:r>
            <a:r>
              <a:rPr lang="en-US" altLang="ja-JP" sz="1000" dirty="0"/>
              <a:t>180 </a:t>
            </a:r>
            <a:r>
              <a:rPr lang="ja-JP" altLang="en-US" sz="1000" dirty="0"/>
              <a:t>で入れればよいのか？</a:t>
            </a:r>
            <a:endParaRPr lang="en-US" altLang="ja-JP" sz="10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C75F324-7D91-48BA-BF2F-1E291E5AD35C}"/>
              </a:ext>
            </a:extLst>
          </p:cNvPr>
          <p:cNvGrpSpPr/>
          <p:nvPr/>
        </p:nvGrpSpPr>
        <p:grpSpPr>
          <a:xfrm>
            <a:off x="4674367" y="1913392"/>
            <a:ext cx="2306024" cy="1056353"/>
            <a:chOff x="5199574" y="1977981"/>
            <a:chExt cx="2306024" cy="1056353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DD28623-AC4C-4A94-8FFD-90A16030C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2884" y="1977981"/>
              <a:ext cx="1347348" cy="1056353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36232F-742F-447C-8CC8-3D8B923243B6}"/>
                </a:ext>
              </a:extLst>
            </p:cNvPr>
            <p:cNvSpPr txBox="1"/>
            <p:nvPr/>
          </p:nvSpPr>
          <p:spPr>
            <a:xfrm>
              <a:off x="5199574" y="2171922"/>
              <a:ext cx="23060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dirty="0"/>
                <a:t>X </a:t>
              </a:r>
              <a:r>
                <a:rPr lang="ja-JP" altLang="en-US" sz="1000" dirty="0"/>
                <a:t>　マイナス</a:t>
              </a:r>
              <a:r>
                <a:rPr lang="en-US" altLang="ja-JP" sz="1000" dirty="0"/>
                <a:t>-90 </a:t>
              </a:r>
              <a:r>
                <a:rPr lang="ja-JP" altLang="en-US" sz="1000" dirty="0"/>
                <a:t>の時、左側から光が当たっている</a:t>
              </a:r>
              <a:endParaRPr lang="en-US" altLang="ja-JP" sz="1000" dirty="0"/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8463AD0A-7225-4F11-AF94-420C657DAC13}"/>
                </a:ext>
              </a:extLst>
            </p:cNvPr>
            <p:cNvSpPr/>
            <p:nvPr/>
          </p:nvSpPr>
          <p:spPr>
            <a:xfrm>
              <a:off x="5389140" y="2743046"/>
              <a:ext cx="307548" cy="1117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D83C917-88A0-4C89-8C15-5F063CF09A13}"/>
              </a:ext>
            </a:extLst>
          </p:cNvPr>
          <p:cNvGrpSpPr/>
          <p:nvPr/>
        </p:nvGrpSpPr>
        <p:grpSpPr>
          <a:xfrm>
            <a:off x="4750906" y="812984"/>
            <a:ext cx="2306024" cy="997724"/>
            <a:chOff x="5276113" y="877573"/>
            <a:chExt cx="2306024" cy="997724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9CB1FD43-16A3-4475-8549-C87A67A98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8752" y="877573"/>
              <a:ext cx="1298382" cy="997724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63940E2-ECBA-448D-9383-4F451E913A49}"/>
                </a:ext>
              </a:extLst>
            </p:cNvPr>
            <p:cNvSpPr txBox="1"/>
            <p:nvPr/>
          </p:nvSpPr>
          <p:spPr>
            <a:xfrm>
              <a:off x="5276113" y="995758"/>
              <a:ext cx="23060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dirty="0"/>
                <a:t>X </a:t>
              </a:r>
              <a:r>
                <a:rPr lang="ja-JP" altLang="en-US" sz="1000" dirty="0"/>
                <a:t>　プラス</a:t>
              </a:r>
              <a:r>
                <a:rPr lang="en-US" altLang="ja-JP" sz="1000" dirty="0"/>
                <a:t>90 </a:t>
              </a:r>
              <a:r>
                <a:rPr lang="ja-JP" altLang="en-US" sz="1000" dirty="0"/>
                <a:t>の時、右側から光が当たっている</a:t>
              </a:r>
              <a:endParaRPr lang="en-US" altLang="ja-JP" sz="1000" dirty="0"/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3D1C3D61-DBF3-4E93-9CEC-135972F0AA0E}"/>
                </a:ext>
              </a:extLst>
            </p:cNvPr>
            <p:cNvSpPr/>
            <p:nvPr/>
          </p:nvSpPr>
          <p:spPr>
            <a:xfrm>
              <a:off x="5360919" y="1608514"/>
              <a:ext cx="307548" cy="1117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EF612B6-53BD-4721-9CE8-926FA102C4CD}"/>
              </a:ext>
            </a:extLst>
          </p:cNvPr>
          <p:cNvGrpSpPr/>
          <p:nvPr/>
        </p:nvGrpSpPr>
        <p:grpSpPr>
          <a:xfrm>
            <a:off x="4708704" y="4134393"/>
            <a:ext cx="2306024" cy="956755"/>
            <a:chOff x="5233911" y="4198982"/>
            <a:chExt cx="2306024" cy="956755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40E5DCB0-2264-4C6A-9693-7DE0AD495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9506" y="4198982"/>
              <a:ext cx="1232988" cy="956755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5746B5C-A65E-457B-B6EA-FC9E56EF1B1D}"/>
                </a:ext>
              </a:extLst>
            </p:cNvPr>
            <p:cNvSpPr txBox="1"/>
            <p:nvPr/>
          </p:nvSpPr>
          <p:spPr>
            <a:xfrm>
              <a:off x="5233911" y="4203574"/>
              <a:ext cx="23060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dirty="0"/>
                <a:t>Y= </a:t>
              </a:r>
              <a:r>
                <a:rPr lang="ja-JP" altLang="en-US" sz="1000" dirty="0"/>
                <a:t>マイナス</a:t>
              </a:r>
              <a:r>
                <a:rPr lang="en-US" altLang="ja-JP" sz="1000" dirty="0"/>
                <a:t>90 </a:t>
              </a:r>
              <a:r>
                <a:rPr lang="ja-JP" altLang="en-US" sz="1000" dirty="0"/>
                <a:t>の時、下側から光が当たっている</a:t>
              </a:r>
              <a:endParaRPr lang="en-US" altLang="ja-JP" sz="1000" dirty="0"/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85297632-D9A0-4C4A-AE18-57390F69693E}"/>
                </a:ext>
              </a:extLst>
            </p:cNvPr>
            <p:cNvSpPr/>
            <p:nvPr/>
          </p:nvSpPr>
          <p:spPr>
            <a:xfrm>
              <a:off x="5959231" y="4859712"/>
              <a:ext cx="307548" cy="1117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19237CA-16B6-42B4-8697-023EAE00097E}"/>
              </a:ext>
            </a:extLst>
          </p:cNvPr>
          <p:cNvGrpSpPr/>
          <p:nvPr/>
        </p:nvGrpSpPr>
        <p:grpSpPr>
          <a:xfrm>
            <a:off x="4652067" y="3054668"/>
            <a:ext cx="2306024" cy="946078"/>
            <a:chOff x="5177274" y="3119257"/>
            <a:chExt cx="2306024" cy="946078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4ED9B0-7D5E-431C-BCB4-680F50B4D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54186" y="3119257"/>
              <a:ext cx="1232988" cy="946078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E610C60-93EF-46E3-B720-ABF0C0755CD4}"/>
                </a:ext>
              </a:extLst>
            </p:cNvPr>
            <p:cNvSpPr txBox="1"/>
            <p:nvPr/>
          </p:nvSpPr>
          <p:spPr>
            <a:xfrm>
              <a:off x="5177274" y="3169209"/>
              <a:ext cx="23060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dirty="0"/>
                <a:t>Y= </a:t>
              </a:r>
              <a:r>
                <a:rPr lang="ja-JP" altLang="en-US" sz="1000" dirty="0"/>
                <a:t>プラス</a:t>
              </a:r>
              <a:r>
                <a:rPr lang="en-US" altLang="ja-JP" sz="1000" dirty="0"/>
                <a:t>90 </a:t>
              </a:r>
              <a:r>
                <a:rPr lang="ja-JP" altLang="en-US" sz="1000" dirty="0"/>
                <a:t>の時、</a:t>
              </a:r>
              <a:endParaRPr lang="en-US" altLang="ja-JP" sz="1000" dirty="0"/>
            </a:p>
            <a:p>
              <a:r>
                <a:rPr lang="ja-JP" altLang="en-US" sz="1000" dirty="0"/>
                <a:t>上側から光が当たっている</a:t>
              </a:r>
              <a:endParaRPr lang="en-US" altLang="ja-JP" sz="1000" dirty="0"/>
            </a:p>
          </p:txBody>
        </p:sp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C4BA3EF1-A645-41B1-933B-BCAC244E1A8C}"/>
                </a:ext>
              </a:extLst>
            </p:cNvPr>
            <p:cNvSpPr/>
            <p:nvPr/>
          </p:nvSpPr>
          <p:spPr>
            <a:xfrm>
              <a:off x="5931010" y="3770336"/>
              <a:ext cx="307548" cy="1117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C5C20323-7F05-4BA8-BDCA-7C789CBB457C}"/>
              </a:ext>
            </a:extLst>
          </p:cNvPr>
          <p:cNvGrpSpPr/>
          <p:nvPr/>
        </p:nvGrpSpPr>
        <p:grpSpPr>
          <a:xfrm>
            <a:off x="4652067" y="5785685"/>
            <a:ext cx="2306024" cy="1002414"/>
            <a:chOff x="5177274" y="5850274"/>
            <a:chExt cx="2306024" cy="1002414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7EF63378-98AF-4C3E-8AA1-38D126DC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89451" y="5892275"/>
              <a:ext cx="1232988" cy="960413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FBF15A-93EB-40E2-8672-4F02958DD17F}"/>
                </a:ext>
              </a:extLst>
            </p:cNvPr>
            <p:cNvSpPr txBox="1"/>
            <p:nvPr/>
          </p:nvSpPr>
          <p:spPr>
            <a:xfrm>
              <a:off x="5177274" y="5850274"/>
              <a:ext cx="23060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dirty="0"/>
                <a:t>Z= </a:t>
              </a:r>
              <a:r>
                <a:rPr lang="ja-JP" altLang="en-US" sz="1000" dirty="0"/>
                <a:t>マイナス</a:t>
              </a:r>
              <a:r>
                <a:rPr lang="en-US" altLang="ja-JP" sz="1000" dirty="0"/>
                <a:t>90 </a:t>
              </a:r>
              <a:r>
                <a:rPr lang="ja-JP" altLang="en-US" sz="1000" dirty="0"/>
                <a:t>の時、後ろ側から光が当たっている</a:t>
              </a:r>
              <a:endParaRPr lang="en-US" altLang="ja-JP" sz="1000" dirty="0"/>
            </a:p>
          </p:txBody>
        </p: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B38BC709-85A0-4A8E-AFEB-7EEDC68D560D}"/>
                </a:ext>
              </a:extLst>
            </p:cNvPr>
            <p:cNvSpPr/>
            <p:nvPr/>
          </p:nvSpPr>
          <p:spPr>
            <a:xfrm>
              <a:off x="6381223" y="6594906"/>
              <a:ext cx="307548" cy="1117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6EA99F8-7203-4700-9B80-073EDB217345}"/>
              </a:ext>
            </a:extLst>
          </p:cNvPr>
          <p:cNvGrpSpPr/>
          <p:nvPr/>
        </p:nvGrpSpPr>
        <p:grpSpPr>
          <a:xfrm>
            <a:off x="4817677" y="4838228"/>
            <a:ext cx="2306024" cy="1054825"/>
            <a:chOff x="5342884" y="4902817"/>
            <a:chExt cx="2306024" cy="1054825"/>
          </a:xfrm>
        </p:grpSpPr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71594EAB-4EC1-448D-8A31-DBC83B30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89451" y="5074235"/>
              <a:ext cx="1127683" cy="883407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EC0015FD-D8D7-429C-8286-C73F7CBF0260}"/>
                </a:ext>
              </a:extLst>
            </p:cNvPr>
            <p:cNvSpPr txBox="1"/>
            <p:nvPr/>
          </p:nvSpPr>
          <p:spPr>
            <a:xfrm>
              <a:off x="5342884" y="4902817"/>
              <a:ext cx="230602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dirty="0"/>
                <a:t>Z= </a:t>
              </a:r>
              <a:r>
                <a:rPr lang="ja-JP" altLang="en-US" sz="1000" dirty="0"/>
                <a:t>プラス</a:t>
              </a:r>
              <a:r>
                <a:rPr lang="en-US" altLang="ja-JP" sz="1000" dirty="0"/>
                <a:t>90 </a:t>
              </a:r>
              <a:r>
                <a:rPr lang="ja-JP" altLang="en-US" sz="1000" dirty="0"/>
                <a:t>の時、前側から光が当たっている</a:t>
              </a:r>
              <a:endParaRPr lang="en-US" altLang="ja-JP" sz="1000" dirty="0"/>
            </a:p>
            <a:p>
              <a:r>
                <a:rPr lang="ja-JP" altLang="en-US" sz="1000" dirty="0"/>
                <a:t>（</a:t>
              </a:r>
              <a:r>
                <a:rPr lang="en-US" altLang="ja-JP" sz="1000" dirty="0" err="1"/>
                <a:t>openGL</a:t>
              </a:r>
              <a:r>
                <a:rPr lang="ja-JP" altLang="en-US" sz="1000" dirty="0"/>
                <a:t>座標系ｚ軸は（前・後）で</a:t>
              </a:r>
              <a:endParaRPr lang="en-US" altLang="ja-JP" sz="1000" dirty="0"/>
            </a:p>
            <a:p>
              <a:r>
                <a:rPr lang="ja-JP" altLang="en-US" sz="1000" dirty="0"/>
                <a:t>手前がプラス、奥がマイナス</a:t>
              </a:r>
              <a:endParaRPr lang="en-US" altLang="ja-JP" sz="1000" dirty="0"/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833211D3-9FAA-4893-A0CE-3C78DD4151F7}"/>
                </a:ext>
              </a:extLst>
            </p:cNvPr>
            <p:cNvSpPr/>
            <p:nvPr/>
          </p:nvSpPr>
          <p:spPr>
            <a:xfrm>
              <a:off x="6343057" y="5424155"/>
              <a:ext cx="307548" cy="1117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63" name="図 62">
            <a:extLst>
              <a:ext uri="{FF2B5EF4-FFF2-40B4-BE49-F238E27FC236}">
                <a16:creationId xmlns:a16="http://schemas.microsoft.com/office/drawing/2014/main" id="{C6CAFC48-A8AE-4840-A7B2-819F23DBC9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1661" y="551088"/>
            <a:ext cx="1530219" cy="119169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D124407-65C4-4BB6-95CC-A85AE7706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38" y="1809589"/>
            <a:ext cx="1549317" cy="127554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E9F98122-ED12-44E4-BEE0-BC80C71BC3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5608" y="3405252"/>
            <a:ext cx="1640327" cy="127554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1A4C488-E0C4-41F0-965E-E74785D7CEAB}"/>
              </a:ext>
            </a:extLst>
          </p:cNvPr>
          <p:cNvSpPr txBox="1"/>
          <p:nvPr/>
        </p:nvSpPr>
        <p:spPr>
          <a:xfrm>
            <a:off x="7014728" y="-29551"/>
            <a:ext cx="230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en-US" altLang="ja-JP" dirty="0" err="1"/>
              <a:t>Kd</a:t>
            </a:r>
            <a:r>
              <a:rPr lang="en-US" altLang="ja-JP" dirty="0"/>
              <a:t>]</a:t>
            </a:r>
            <a:r>
              <a:rPr lang="ja-JP" altLang="en-US" dirty="0"/>
              <a:t>フォーム</a:t>
            </a:r>
            <a:endParaRPr lang="en-US" altLang="ja-JP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0BB2A45-F2A3-4F9D-ADB8-8A9B41AC61A2}"/>
              </a:ext>
            </a:extLst>
          </p:cNvPr>
          <p:cNvSpPr txBox="1"/>
          <p:nvPr/>
        </p:nvSpPr>
        <p:spPr>
          <a:xfrm>
            <a:off x="7053318" y="374105"/>
            <a:ext cx="14020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入力欄左から</a:t>
            </a:r>
            <a:r>
              <a:rPr lang="en-US" altLang="ja-JP" sz="1000" dirty="0"/>
              <a:t>RGB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BB449C9F-71F1-4AEC-B438-60BFFA384B72}"/>
              </a:ext>
            </a:extLst>
          </p:cNvPr>
          <p:cNvSpPr/>
          <p:nvPr/>
        </p:nvSpPr>
        <p:spPr>
          <a:xfrm>
            <a:off x="7401762" y="1563991"/>
            <a:ext cx="331125" cy="692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83DCBEC2-9ACF-472B-ABB7-59D2D3CA0ED8}"/>
              </a:ext>
            </a:extLst>
          </p:cNvPr>
          <p:cNvSpPr/>
          <p:nvPr/>
        </p:nvSpPr>
        <p:spPr>
          <a:xfrm>
            <a:off x="7813809" y="2890431"/>
            <a:ext cx="331125" cy="692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8AC73275-2915-4054-841E-465468102353}"/>
              </a:ext>
            </a:extLst>
          </p:cNvPr>
          <p:cNvSpPr/>
          <p:nvPr/>
        </p:nvSpPr>
        <p:spPr>
          <a:xfrm>
            <a:off x="8376230" y="4569120"/>
            <a:ext cx="331125" cy="692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88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406</Words>
  <Application>Microsoft Office PowerPoint</Application>
  <PresentationFormat>ワイド画面</PresentationFormat>
  <Paragraphs>48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 taiko1</dc:creator>
  <cp:lastModifiedBy>sakura taiko1</cp:lastModifiedBy>
  <cp:revision>5</cp:revision>
  <dcterms:created xsi:type="dcterms:W3CDTF">2021-09-18T05:08:49Z</dcterms:created>
  <dcterms:modified xsi:type="dcterms:W3CDTF">2021-09-19T03:21:12Z</dcterms:modified>
</cp:coreProperties>
</file>