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2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2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4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github.com/sakuretanmay"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tanmay-sakure-861034217/#experience" TargetMode="Externa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655697469"/>
              </p:ext>
            </p:extLst>
          </p:nvPr>
        </p:nvGraphicFramePr>
        <p:xfrm>
          <a:off x="9229514" y="1143001"/>
          <a:ext cx="2962486" cy="5172297"/>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11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291287"/>
            <a:ext cx="4057650" cy="2595740"/>
          </a:xfrm>
        </p:spPr>
        <p:txBody>
          <a:bodyPr/>
          <a:lstStyle/>
          <a:p>
            <a:pPr eaLnBrk="1" hangingPunct="1">
              <a:lnSpc>
                <a:spcPct val="114000"/>
              </a:lnSpc>
            </a:pPr>
            <a:r>
              <a:rPr lang="en-US" altLang="en-US" b="1" dirty="0"/>
              <a:t>On-demand Car wash Application in Internship</a:t>
            </a:r>
          </a:p>
          <a:p>
            <a:pPr eaLnBrk="1" hangingPunct="1">
              <a:lnSpc>
                <a:spcPct val="114000"/>
              </a:lnSpc>
            </a:pPr>
            <a:r>
              <a:rPr lang="en-IN" altLang="en-US" dirty="0"/>
              <a:t>Completed end to end case study of On-demand carwash Application along with JWT authentication, Swagger and payment testing using Stripe, responsive UI with </a:t>
            </a:r>
            <a:r>
              <a:rPr lang="en-US" altLang="en-US" dirty="0"/>
              <a:t>Tailwind CSS and Angular used for user interface.</a:t>
            </a:r>
          </a:p>
          <a:p>
            <a:pPr>
              <a:lnSpc>
                <a:spcPct val="114000"/>
              </a:lnSpc>
            </a:pPr>
            <a:r>
              <a:rPr lang="en-IN" altLang="nl-NL" b="1" dirty="0"/>
              <a:t>backend (MongoDB), Midware (Spring Boot) and Frontend (Angular) at Capgemini Degreed Platform</a:t>
            </a:r>
          </a:p>
          <a:p>
            <a:pPr>
              <a:lnSpc>
                <a:spcPct val="114000"/>
              </a:lnSpc>
            </a:pPr>
            <a:r>
              <a:rPr lang="en-IN" altLang="en-US" b="1" dirty="0"/>
              <a:t>Certified in Amazon Cloud Practitioner.</a:t>
            </a:r>
          </a:p>
          <a:p>
            <a:pPr>
              <a:lnSpc>
                <a:spcPct val="114000"/>
              </a:lnSpc>
            </a:pPr>
            <a:r>
              <a:rPr lang="en-IN" altLang="en-US" b="1" dirty="0"/>
              <a:t>Certified in Google Cloud Digital Leader.</a:t>
            </a:r>
            <a:endParaRPr lang="en-IN" altLang="en-US" dirty="0"/>
          </a:p>
          <a:p>
            <a:pPr>
              <a:lnSpc>
                <a:spcPct val="114000"/>
              </a:lnSpc>
            </a:pPr>
            <a:r>
              <a:rPr lang="en-US" altLang="en-US" dirty="0"/>
              <a:t>Working on Smart UI builder tool </a:t>
            </a:r>
            <a:r>
              <a:rPr lang="en-US" altLang="en-US"/>
              <a:t>by ETAP.</a:t>
            </a:r>
            <a:endParaRPr lang="en-US"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6975" y="830166"/>
            <a:ext cx="6056312" cy="322262"/>
          </a:xfrm>
        </p:spPr>
        <p:txBody>
          <a:bodyPr/>
          <a:lstStyle/>
          <a:p>
            <a:pPr fontAlgn="base">
              <a:spcBef>
                <a:spcPct val="0"/>
              </a:spcBef>
            </a:pPr>
            <a:r>
              <a:rPr lang="nl-NL" altLang="nl-NL" dirty="0"/>
              <a:t>Analyst A4</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62869"/>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608931"/>
            <a:ext cx="2962486" cy="325438"/>
          </a:xfrm>
        </p:spPr>
        <p:txBody>
          <a:bodyPr/>
          <a:lstStyle/>
          <a:p>
            <a:pPr eaLnBrk="1" hangingPunct="1"/>
            <a:r>
              <a:rPr lang="nl-NL" altLang="nl-NL" dirty="0"/>
              <a:t>tanmay.shamlal-sakure@capgemini.com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38975" y="1829515"/>
            <a:ext cx="2382837" cy="330200"/>
          </a:xfrm>
        </p:spPr>
        <p:txBody>
          <a:bodyPr/>
          <a:lstStyle/>
          <a:p>
            <a:pPr eaLnBrk="1" hangingPunct="1"/>
            <a:r>
              <a:rPr lang="nl-NL" altLang="nl-NL" dirty="0"/>
              <a:t>+91 7030709301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974180"/>
            <a:ext cx="4057650" cy="2409825"/>
          </a:xfrm>
        </p:spPr>
        <p:txBody>
          <a:bodyPr/>
          <a:lstStyle/>
          <a:p>
            <a:r>
              <a:rPr lang="en-US" altLang="en-US" sz="1100" b="1" dirty="0"/>
              <a:t>Frontend, Cloud &amp; Basic of Java Full Stack Developer with Angular</a:t>
            </a:r>
          </a:p>
          <a:p>
            <a:pPr marL="171450" indent="-171450">
              <a:buFont typeface="Arial" panose="020B0604020202020204" pitchFamily="34" charset="0"/>
              <a:buChar char="•"/>
            </a:pPr>
            <a:r>
              <a:rPr lang="en-US" dirty="0"/>
              <a:t>Hands on experience in Fronted. Created </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Rest API Gateway,</a:t>
            </a:r>
            <a:r>
              <a:rPr lang="en-US" dirty="0"/>
              <a:t> Eureka server, swagger,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Angular reactive forms, angular routing.</a:t>
            </a:r>
          </a:p>
          <a:p>
            <a:pPr marL="171450" indent="-171450">
              <a:buFont typeface="Arial" panose="020B0604020202020204" pitchFamily="34" charset="0"/>
              <a:buChar char="•"/>
            </a:pPr>
            <a:r>
              <a:rPr lang="en-US" dirty="0"/>
              <a:t>Hands on experience with </a:t>
            </a:r>
            <a:r>
              <a:rPr lang="en-US" b="1" dirty="0"/>
              <a:t>NodeJS</a:t>
            </a:r>
            <a:r>
              <a:rPr lang="en-US" dirty="0"/>
              <a:t> &amp; </a:t>
            </a:r>
            <a:r>
              <a:rPr lang="en-US" b="1" dirty="0"/>
              <a:t>spring boot</a:t>
            </a:r>
            <a:r>
              <a:rPr lang="en-US" dirty="0"/>
              <a:t> in case study and upskilling his knowledge continuously.</a:t>
            </a:r>
          </a:p>
          <a:p>
            <a:pPr marL="171450" indent="-171450">
              <a:buFont typeface="Arial" panose="020B0604020202020204" pitchFamily="34" charset="0"/>
              <a:buChar char="•"/>
            </a:pPr>
            <a:r>
              <a:rPr lang="en-US" dirty="0"/>
              <a:t>Basic understanding of </a:t>
            </a:r>
            <a:r>
              <a:rPr lang="en-US" b="1" dirty="0"/>
              <a:t>deploying spring boot</a:t>
            </a:r>
            <a:r>
              <a:rPr lang="en-US" dirty="0"/>
              <a:t> applications.</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6975" y="408188"/>
            <a:ext cx="6223000" cy="306387"/>
          </a:xfrm>
        </p:spPr>
        <p:txBody>
          <a:bodyPr/>
          <a:lstStyle/>
          <a:p>
            <a:r>
              <a:rPr lang="en-US" altLang="en-US" dirty="0"/>
              <a:t>Tanmay S</a:t>
            </a:r>
            <a:r>
              <a:rPr lang="en-IN" altLang="en-US" dirty="0" err="1"/>
              <a:t>akure</a:t>
            </a:r>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5" y="613735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65426" y="6324880"/>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7449" y="6137358"/>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6200" y="2045499"/>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Male</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a:extLst>
              <a:ext uri="{FF2B5EF4-FFF2-40B4-BE49-F238E27FC236}">
                <a16:creationId xmlns:a16="http://schemas.microsoft.com/office/drawing/2014/main" id="{1779D9C8-CA3A-4493-AB5D-C216B5AF5E63}"/>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2518" b="12518"/>
          <a:stretch>
            <a:fillRect/>
          </a:stretch>
        </p:blipFill>
        <p:spPr>
          <a:xfrm>
            <a:off x="383105" y="269755"/>
            <a:ext cx="1698102" cy="1699493"/>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2264</TotalTime>
  <Words>403</Words>
  <Application>Microsoft Office PowerPoint</Application>
  <PresentationFormat>Widescreen</PresentationFormat>
  <Paragraphs>65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Shamlal Sakure, Tanmay</cp:lastModifiedBy>
  <cp:revision>113</cp:revision>
  <dcterms:created xsi:type="dcterms:W3CDTF">2020-09-22T06:24:34Z</dcterms:created>
  <dcterms:modified xsi:type="dcterms:W3CDTF">2023-01-05T08:08:31Z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