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4BB3A-00D0-3FE9-04CD-F31EA8168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69B037-E1F8-CAB2-086A-3CDC99CFA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A77500-3BF9-9F8A-8F62-BF68E87A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BEBB37-3061-4B9B-B9B7-537808A6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8FDC2-2AA7-06D7-0BE8-10043F72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89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076C0-A65D-DE06-E327-43055E58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3A1E87-36DC-F26B-D8AE-3CA553DA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587C27-BFE2-38A0-C349-18D7F29C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0D2757-DD57-0B0D-7590-DEEA8C7E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DC34D9-B776-8535-5A6E-615B530D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53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067A53-C94C-9A0B-31D4-13CFE6FE7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267358-02DE-D4AE-A5D8-D15F49A64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BE225-6D30-A3BE-909C-D7C2CAC5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216CBA-72E9-C553-C967-28BC83B9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29BD41-3C0B-CA76-3DB4-EDAADC58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95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D5DA3-A7BD-63D9-2516-85BC7CF6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99BB8F-8BD8-6A12-9711-49636028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A2A6D7-E720-CDF7-CA40-C0A92193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293BC0-F578-3A45-0EC5-43E57DE0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888248-15A6-2767-5D58-160CA7F7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4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A3B55-8B26-34A3-5095-AE16D74D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F687B-1646-252B-639D-23C31749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8FE04-8337-F8C0-EFAE-63D7B106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005F5C-C054-8BA9-4B44-3ED240ED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2263C-54BE-22FF-A304-5B002F31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91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C41C1-9265-BD6F-C738-74D0E061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CCC3EE-C1EF-A6FC-B938-61AC73BF4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C1B207-A188-81C5-3768-07C36A822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E8DA90-3B07-D2F9-C007-7E0291EE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207F8A-A7ED-AC27-B6E6-FB9A50B1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B0EB2-44D7-E84D-150D-BF7B1578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32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C333B-2805-B3E7-3CEA-58D7CB35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4EEE01-AAAF-D103-5471-49220A9A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7D9BAA-A865-AEA3-2F43-8EAFA8180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EC2C9A-0515-1126-9CBC-3F6179766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CF73C2-D9B7-CEC6-A644-81CEB375D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65BC59-5F5B-DA83-9A0A-256830B8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0F4F6B-148E-979C-C008-FF5CEC37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6F01C4-778D-A413-9A52-7B2B4672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55388-E379-9DC5-18E8-9DB8FA0E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E4AA03-523A-01D6-A5E0-8AE00454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DED450-A37F-47EB-58D2-DECDAD67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CECA26-2125-4DAD-DC84-E903D771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86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C8BC4B-8EFA-B11E-9C92-CEAC807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6B1EF8-8DA1-1B54-8538-8FB4EFF7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7D0854-38DC-4EAA-C194-CD687FD7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57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49674-ADB4-7EAE-3448-77D37CF0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A83426-5750-CD9B-26FE-1C8EB7129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585AF4-73C2-17B5-0ACB-E7F5A097C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DC6CBB-4E37-22E5-0CC2-CFC44FD7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A0DBD6-0615-C183-66E3-1E564998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60F6F7-DCB7-EE8E-DAC8-9B3A2061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36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35792-E4CF-5159-1637-D4734E73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D159E7-5B56-3F57-1A0B-244D57B23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53FEEA-C762-B60A-295E-AB18FDB2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997A6B-D8C1-8A65-76B0-95325138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8D4844-4073-4F83-9F87-47455145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5626CC-3879-612E-8620-98B3A237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6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95E988-A031-7D84-15F6-AD18941A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E28196-011E-AC2F-9E6B-4E547D44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4679F-3157-B6DF-10FF-DCB0D1772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FE206-029D-E930-CCA8-25B1CCF0C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C97952-D0D4-4EE0-41E0-E401FFA49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6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260B4-CFB1-A5D7-E36B-BE473A6E6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新挨拶スライド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F80CAF-691F-7980-8FDC-EDD6D4194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80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D525-FF11-22BB-B65F-3DEFA029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新年あけましておめでとうございます。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C4BD59-91EA-7147-1D56-8EC0EB0EA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8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293D1-C7A5-BAD8-E60C-8A96F84A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8F410-512A-508F-3914-8E55BB8E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47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2024新挨拶スライド</vt:lpstr>
      <vt:lpstr>新年あけましておめでとうございます。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2024新挨拶スライド</dc:title>
  <dc:creator>勝成 鈴江</dc:creator>
  <cp:lastModifiedBy>勝成 鈴江</cp:lastModifiedBy>
  <cp:revision>2</cp:revision>
  <dcterms:created xsi:type="dcterms:W3CDTF">2024-03-10T14:29:50Z</dcterms:created>
  <dcterms:modified xsi:type="dcterms:W3CDTF">2024-03-10T14:36:44Z</dcterms:modified>
</cp:coreProperties>
</file>