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ad8f486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ad8f486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d8f4861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d8f486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d8f4861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d8f4861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d8f4861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d8f4861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d8f48614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d8f48614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hypeandvic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0xojnhe6OxHAxrpUfjNoOLI-RAVgIKU9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nvis.io/AD12KR3RGJW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8">
                <a:latin typeface="Times New Roman"/>
                <a:ea typeface="Times New Roman"/>
                <a:cs typeface="Times New Roman"/>
                <a:sym typeface="Times New Roman"/>
              </a:rPr>
              <a:t>CAMPUS WEAR - GROUP 4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base idea of our project is “Hype and Vice” which is a shopping website for university students with access to multiple university merchandise.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9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Problems:</a:t>
            </a:r>
            <a:endParaRPr b="1" sz="149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understand how users would make decisions about what merchandise they would like to buy and how their decision is influenced by different circumstances.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then identify the constraints and barriers they face when choosing the items to buy, the selection of university merchandise and their preferences.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https://www.hypeandvice.com/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6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Task Flow Diagram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25" y="736050"/>
            <a:ext cx="6015949" cy="42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Wireframes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3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Link 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</a:t>
            </a:r>
            <a:r>
              <a:rPr lang="en" u="sng">
                <a:solidFill>
                  <a:schemeClr val="accent5"/>
                </a:solidFill>
              </a:rPr>
              <a:t>/drive/folders/10xojnhe6OxHAxrpUfjNoOLI-RAVgIKU9?usp=sharing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Interactive Pixel Perfect Prototype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https://invis.io/AD12KR3RGJWX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Key Integration Principles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481900"/>
            <a:ext cx="8520600" cy="26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Affordance ( Visual Cues )    →  CART ICON ( Icon resembles the Physical Shape of Cart )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( Visible Response ) → After completing the payment, the user must be redirected to the Order summary page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 → ( Constant Functionalities ) →   The Steps to be performed to purchase is product is similar for every item in the website ( CLICK ON ITEM → ADD TO CART → MAKE PURCHASE)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Mapping → ( Relation between controllers and objects ) → The products are correctly mapped with the corresponding price and ratings and all the products are clearly distinguishable.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 ( Restrict Activity of Element ) → The users are not allowed to add a product to cart without selecting the appropriate size of the product.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