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4cf8fb6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4cf8fb6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4cf8fb6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4cf8fb6a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4cf8fb6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4cf8fb6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4cf8fb6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4cf8fb6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4cf8fb6a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4cf8fb6a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cf8fb6a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cf8fb6a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cf8fb6a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cf8fb6a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82d030c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82d030c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hypeandvic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CAMPUS WEAR</a:t>
            </a:r>
            <a:r>
              <a:rPr lang="en">
                <a:solidFill>
                  <a:schemeClr val="lt1"/>
                </a:solidFill>
              </a:rPr>
              <a:t> </a:t>
            </a:r>
            <a:endParaRPr>
              <a:solidFill>
                <a:schemeClr val="lt1"/>
              </a:solidFill>
            </a:endParaRPr>
          </a:p>
          <a:p>
            <a:pPr indent="0" lvl="0" marL="0" rtl="0" algn="ctr">
              <a:spcBef>
                <a:spcPts val="0"/>
              </a:spcBef>
              <a:spcAft>
                <a:spcPts val="0"/>
              </a:spcAft>
              <a:buNone/>
            </a:pPr>
            <a:r>
              <a:rPr lang="en" sz="3600">
                <a:solidFill>
                  <a:schemeClr val="lt1"/>
                </a:solidFill>
              </a:rPr>
              <a:t>Group Number 4</a:t>
            </a:r>
            <a:endParaRPr sz="3600">
              <a:solidFill>
                <a:schemeClr val="lt1"/>
              </a:solidFill>
            </a:endParaRPr>
          </a:p>
        </p:txBody>
      </p:sp>
      <p:sp>
        <p:nvSpPr>
          <p:cNvPr id="55" name="Google Shape;55;p13"/>
          <p:cNvSpPr txBox="1"/>
          <p:nvPr>
            <p:ph idx="1" type="subTitle"/>
          </p:nvPr>
        </p:nvSpPr>
        <p:spPr>
          <a:xfrm>
            <a:off x="1052775" y="2797175"/>
            <a:ext cx="7008600" cy="1144500"/>
          </a:xfrm>
          <a:prstGeom prst="rect">
            <a:avLst/>
          </a:prstGeom>
        </p:spPr>
        <p:txBody>
          <a:bodyPr anchorCtr="0" anchor="t" bIns="91425" lIns="91425" spcFirstLastPara="1" rIns="91425" wrap="square" tIns="91425">
            <a:normAutofit lnSpcReduction="20000"/>
          </a:bodyPr>
          <a:lstStyle/>
          <a:p>
            <a:pPr indent="0" lvl="0" marL="0" rtl="0" algn="ctr">
              <a:lnSpc>
                <a:spcPct val="150000"/>
              </a:lnSpc>
              <a:spcBef>
                <a:spcPts val="0"/>
              </a:spcBef>
              <a:spcAft>
                <a:spcPts val="0"/>
              </a:spcAft>
              <a:buSzPts val="935"/>
              <a:buNone/>
            </a:pPr>
            <a:r>
              <a:rPr lang="en" sz="1679">
                <a:solidFill>
                  <a:schemeClr val="lt1"/>
                </a:solidFill>
              </a:rPr>
              <a:t>Ajay Marampalli</a:t>
            </a:r>
            <a:endParaRPr sz="1679">
              <a:solidFill>
                <a:schemeClr val="lt1"/>
              </a:solidFill>
            </a:endParaRPr>
          </a:p>
          <a:p>
            <a:pPr indent="0" lvl="0" marL="0" rtl="0" algn="ctr">
              <a:lnSpc>
                <a:spcPct val="150000"/>
              </a:lnSpc>
              <a:spcBef>
                <a:spcPts val="0"/>
              </a:spcBef>
              <a:spcAft>
                <a:spcPts val="0"/>
              </a:spcAft>
              <a:buSzPts val="935"/>
              <a:buNone/>
            </a:pPr>
            <a:r>
              <a:rPr lang="en" sz="1679">
                <a:solidFill>
                  <a:schemeClr val="lt1"/>
                </a:solidFill>
              </a:rPr>
              <a:t>Sai Suryateja Sakuru</a:t>
            </a:r>
            <a:endParaRPr sz="1679">
              <a:solidFill>
                <a:schemeClr val="lt1"/>
              </a:solidFill>
            </a:endParaRPr>
          </a:p>
          <a:p>
            <a:pPr indent="0" lvl="0" marL="0" rtl="0" algn="ctr">
              <a:lnSpc>
                <a:spcPct val="150000"/>
              </a:lnSpc>
              <a:spcBef>
                <a:spcPts val="0"/>
              </a:spcBef>
              <a:spcAft>
                <a:spcPts val="0"/>
              </a:spcAft>
              <a:buSzPts val="935"/>
              <a:buNone/>
            </a:pPr>
            <a:r>
              <a:rPr lang="en" sz="1679">
                <a:solidFill>
                  <a:schemeClr val="lt1"/>
                </a:solidFill>
              </a:rPr>
              <a:t>Vineeth Myneedi</a:t>
            </a:r>
            <a:endParaRPr sz="1679">
              <a:solidFill>
                <a:schemeClr val="lt1"/>
              </a:solidFill>
            </a:endParaRPr>
          </a:p>
        </p:txBody>
      </p:sp>
      <p:sp>
        <p:nvSpPr>
          <p:cNvPr id="56" name="Google Shape;56;p13"/>
          <p:cNvSpPr txBox="1"/>
          <p:nvPr>
            <p:ph idx="1" type="subTitle"/>
          </p:nvPr>
        </p:nvSpPr>
        <p:spPr>
          <a:xfrm>
            <a:off x="130500" y="4350900"/>
            <a:ext cx="87018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solidFill>
                  <a:schemeClr val="lt1"/>
                </a:solidFill>
              </a:rPr>
              <a:t>CS422: User Interface Design and Programming</a:t>
            </a:r>
            <a:endParaRPr sz="1879">
              <a:solidFill>
                <a:schemeClr val="lt1"/>
              </a:solidFill>
            </a:endParaRPr>
          </a:p>
          <a:p>
            <a:pPr indent="0" lvl="0" marL="0" rtl="0" algn="ctr">
              <a:lnSpc>
                <a:spcPct val="80000"/>
              </a:lnSpc>
              <a:spcBef>
                <a:spcPts val="0"/>
              </a:spcBef>
              <a:spcAft>
                <a:spcPts val="0"/>
              </a:spcAft>
              <a:buSzPts val="935"/>
              <a:buNone/>
            </a:pPr>
            <a:r>
              <a:rPr lang="en" sz="1879">
                <a:solidFill>
                  <a:schemeClr val="lt1"/>
                </a:solidFill>
              </a:rPr>
              <a:t>Spring 2022</a:t>
            </a:r>
            <a:endParaRPr sz="1879">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Problem Description</a:t>
            </a:r>
            <a:endParaRPr>
              <a:solidFill>
                <a:schemeClr val="lt1"/>
              </a:solidFill>
            </a:endParaRPr>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lt1"/>
                </a:solidFill>
              </a:rPr>
              <a:t>The base idea of our project is “Hype and Vice” which is a shopping website for university students with access to multiple university merchandise. The main motto is to embody the spirit, passion and lifestyle of your college years while fostering community and fandom.</a:t>
            </a:r>
            <a:endParaRPr>
              <a:solidFill>
                <a:schemeClr val="lt1"/>
              </a:solidFill>
            </a:endParaRPr>
          </a:p>
          <a:p>
            <a:pPr indent="0" lvl="0" marL="0" rtl="0" algn="just">
              <a:spcBef>
                <a:spcPts val="1200"/>
              </a:spcBef>
              <a:spcAft>
                <a:spcPts val="0"/>
              </a:spcAft>
              <a:buNone/>
            </a:pPr>
            <a:r>
              <a:rPr lang="en">
                <a:solidFill>
                  <a:schemeClr val="lt1"/>
                </a:solidFill>
              </a:rPr>
              <a:t>The problem with this website is that it only focuses on the women wears. It also doesn’t have categorisation for different university event merchandise.</a:t>
            </a:r>
            <a:endParaRPr>
              <a:solidFill>
                <a:schemeClr val="lt1"/>
              </a:solidFill>
            </a:endParaRPr>
          </a:p>
          <a:p>
            <a:pPr indent="0" lvl="0" marL="0" rtl="0" algn="just">
              <a:spcBef>
                <a:spcPts val="1200"/>
              </a:spcBef>
              <a:spcAft>
                <a:spcPts val="0"/>
              </a:spcAft>
              <a:buNone/>
            </a:pPr>
            <a:r>
              <a:rPr lang="en">
                <a:solidFill>
                  <a:schemeClr val="lt1"/>
                </a:solidFill>
              </a:rPr>
              <a:t>The base website is given below:</a:t>
            </a:r>
            <a:endParaRPr>
              <a:solidFill>
                <a:schemeClr val="lt1"/>
              </a:solidFill>
            </a:endParaRPr>
          </a:p>
          <a:p>
            <a:pPr indent="0" lvl="0" marL="0" rtl="0" algn="just">
              <a:spcBef>
                <a:spcPts val="1200"/>
              </a:spcBef>
              <a:spcAft>
                <a:spcPts val="1200"/>
              </a:spcAft>
              <a:buNone/>
            </a:pPr>
            <a:r>
              <a:rPr lang="en" u="sng">
                <a:solidFill>
                  <a:schemeClr val="lt1"/>
                </a:solidFill>
                <a:hlinkClick r:id="rId3">
                  <a:extLst>
                    <a:ext uri="{A12FA001-AC4F-418D-AE19-62706E023703}">
                      <ahyp:hlinkClr val="tx"/>
                    </a:ext>
                  </a:extLst>
                </a:hlinkClick>
              </a:rPr>
              <a:t>https://www.hypeandvice.com/</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Solution</a:t>
            </a:r>
            <a:endParaRPr>
              <a:solidFill>
                <a:schemeClr val="lt1"/>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The proposed solution to the main problem of the website is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Include Merchandise for all genders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Include Merchandise of various university events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Categorization based on universities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Categorization based on clothing type ( top wear , Trousers , ..)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Include Student offers on the merchandise</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457200" rtl="0" algn="l">
              <a:spcBef>
                <a:spcPts val="12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Target Users</a:t>
            </a:r>
            <a:endParaRPr>
              <a:solidFill>
                <a:schemeClr val="lt1"/>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target users for our applications are as follows:</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Kids who have graduated from high school and aspire for higher education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Parents/</a:t>
            </a:r>
            <a:r>
              <a:rPr lang="en">
                <a:solidFill>
                  <a:schemeClr val="lt1"/>
                </a:solidFill>
              </a:rPr>
              <a:t>Guardians</a:t>
            </a:r>
            <a:r>
              <a:rPr lang="en">
                <a:solidFill>
                  <a:schemeClr val="lt1"/>
                </a:solidFill>
              </a:rPr>
              <a:t> of the students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Faculties and Working Staff</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Recent Graduates from the universities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Event Organizers</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Recruitment Plan</a:t>
            </a:r>
            <a:endParaRPr>
              <a:solidFill>
                <a:schemeClr val="lt1"/>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During the initial stages we would like to recruit users </a:t>
            </a:r>
            <a:r>
              <a:rPr lang="en">
                <a:solidFill>
                  <a:schemeClr val="lt1"/>
                </a:solidFill>
              </a:rPr>
              <a:t>through</a:t>
            </a:r>
            <a:r>
              <a:rPr lang="en">
                <a:solidFill>
                  <a:schemeClr val="lt1"/>
                </a:solidFill>
              </a:rPr>
              <a:t> word of mouth and make improvements to the design model.</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At later stages , we would leverage social media platforms to attract potential users for the proposed platform.</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Focus Setting</a:t>
            </a:r>
            <a:endParaRPr>
              <a:solidFill>
                <a:schemeClr val="lt1"/>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rPr>
              <a:t>We would like to understand the way users engage with university merchandise shopping websites. Identify </a:t>
            </a:r>
            <a:r>
              <a:rPr b="1" lang="en">
                <a:solidFill>
                  <a:schemeClr val="lt1"/>
                </a:solidFill>
              </a:rPr>
              <a:t>current problems</a:t>
            </a:r>
            <a:r>
              <a:rPr lang="en">
                <a:solidFill>
                  <a:schemeClr val="lt1"/>
                </a:solidFill>
              </a:rPr>
              <a:t> they are facing.</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Key Design Questions</a:t>
            </a:r>
            <a:endParaRPr>
              <a:solidFill>
                <a:schemeClr val="lt1"/>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1.What categories of merchandise would user prefer in the proposed design</a:t>
            </a:r>
            <a:endParaRPr>
              <a:solidFill>
                <a:schemeClr val="lt1"/>
              </a:solidFill>
            </a:endParaRPr>
          </a:p>
          <a:p>
            <a:pPr indent="0" lvl="0" marL="0" rtl="0" algn="l">
              <a:spcBef>
                <a:spcPts val="1200"/>
              </a:spcBef>
              <a:spcAft>
                <a:spcPts val="0"/>
              </a:spcAft>
              <a:buNone/>
            </a:pPr>
            <a:r>
              <a:rPr lang="en">
                <a:solidFill>
                  <a:schemeClr val="lt1"/>
                </a:solidFill>
              </a:rPr>
              <a:t>2.What kind of </a:t>
            </a:r>
            <a:r>
              <a:rPr lang="en">
                <a:solidFill>
                  <a:schemeClr val="lt1"/>
                </a:solidFill>
              </a:rPr>
              <a:t>offers</a:t>
            </a:r>
            <a:r>
              <a:rPr lang="en">
                <a:solidFill>
                  <a:schemeClr val="lt1"/>
                </a:solidFill>
              </a:rPr>
              <a:t> students would prefer.</a:t>
            </a:r>
            <a:endParaRPr>
              <a:solidFill>
                <a:schemeClr val="lt1"/>
              </a:solidFill>
            </a:endParaRPr>
          </a:p>
          <a:p>
            <a:pPr indent="0" lvl="0" marL="0" rtl="0" algn="l">
              <a:spcBef>
                <a:spcPts val="1200"/>
              </a:spcBef>
              <a:spcAft>
                <a:spcPts val="0"/>
              </a:spcAft>
              <a:buNone/>
            </a:pPr>
            <a:r>
              <a:rPr lang="en">
                <a:solidFill>
                  <a:schemeClr val="lt1"/>
                </a:solidFill>
              </a:rPr>
              <a:t>3. What kind of products would target users prefer with university logos.</a:t>
            </a:r>
            <a:endParaRPr>
              <a:solidFill>
                <a:schemeClr val="lt1"/>
              </a:solidFill>
            </a:endParaRPr>
          </a:p>
          <a:p>
            <a:pPr indent="0" lvl="0" marL="0" rtl="0" algn="l">
              <a:spcBef>
                <a:spcPts val="1200"/>
              </a:spcBef>
              <a:spcAft>
                <a:spcPts val="0"/>
              </a:spcAft>
              <a:buNone/>
            </a:pPr>
            <a:r>
              <a:rPr lang="en">
                <a:solidFill>
                  <a:schemeClr val="lt1"/>
                </a:solidFill>
              </a:rPr>
              <a:t>4. What merchandise would users buy during university events.</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Timeline</a:t>
            </a:r>
            <a:endParaRPr>
              <a:solidFill>
                <a:schemeClr val="lt1"/>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We will start recruiting users on 03/07</a:t>
            </a:r>
            <a:endParaRPr>
              <a:solidFill>
                <a:schemeClr val="lt1"/>
              </a:solidFill>
            </a:endParaRPr>
          </a:p>
          <a:p>
            <a:pPr indent="0" lvl="0" marL="0" rtl="0" algn="l">
              <a:spcBef>
                <a:spcPts val="1200"/>
              </a:spcBef>
              <a:spcAft>
                <a:spcPts val="0"/>
              </a:spcAft>
              <a:buNone/>
            </a:pPr>
            <a:r>
              <a:rPr lang="en">
                <a:solidFill>
                  <a:schemeClr val="lt1"/>
                </a:solidFill>
              </a:rPr>
              <a:t>We will finish collecting user data on 03/10</a:t>
            </a:r>
            <a:endParaRPr>
              <a:solidFill>
                <a:schemeClr val="lt1"/>
              </a:solidFill>
            </a:endParaRPr>
          </a:p>
          <a:p>
            <a:pPr indent="0" lvl="0" marL="0" rtl="0" algn="l">
              <a:spcBef>
                <a:spcPts val="1200"/>
              </a:spcBef>
              <a:spcAft>
                <a:spcPts val="1200"/>
              </a:spcAft>
              <a:buNone/>
            </a:pPr>
            <a:r>
              <a:rPr lang="en">
                <a:solidFill>
                  <a:schemeClr val="lt1"/>
                </a:solidFill>
              </a:rPr>
              <a:t>We will make a transcript for user needs on 03/13</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