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117" y="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60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82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8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08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87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3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0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74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0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5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37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E619D-B3BC-4E77-879E-46B084B10C03}" type="datetimeFigureOut">
              <a:rPr lang="tr-TR" smtClean="0"/>
              <a:t>3.05.2017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33D7-FF8E-4A27-A119-55B3C4ADFF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95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3139" y="1328468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3967" y="1712341"/>
            <a:ext cx="526212" cy="2191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9423" y="2027203"/>
            <a:ext cx="526212" cy="15613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7634" y="2277373"/>
            <a:ext cx="526212" cy="108692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99585" y="2503816"/>
            <a:ext cx="526212" cy="63404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8194" y="2643990"/>
            <a:ext cx="526212" cy="3278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6803" y="2680652"/>
            <a:ext cx="324932" cy="2544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262995" y="2601941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ight Arrow 14"/>
          <p:cNvSpPr/>
          <p:nvPr/>
        </p:nvSpPr>
        <p:spPr>
          <a:xfrm>
            <a:off x="3559110" y="2601938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ight Arrow 15"/>
          <p:cNvSpPr/>
          <p:nvPr/>
        </p:nvSpPr>
        <p:spPr>
          <a:xfrm>
            <a:off x="4812439" y="2618118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ight Arrow 16"/>
          <p:cNvSpPr/>
          <p:nvPr/>
        </p:nvSpPr>
        <p:spPr>
          <a:xfrm>
            <a:off x="8656318" y="2601938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ight Arrow 17"/>
          <p:cNvSpPr/>
          <p:nvPr/>
        </p:nvSpPr>
        <p:spPr>
          <a:xfrm>
            <a:off x="7377709" y="2614880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ight Arrow 18"/>
          <p:cNvSpPr/>
          <p:nvPr/>
        </p:nvSpPr>
        <p:spPr>
          <a:xfrm>
            <a:off x="6126156" y="2601935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1533843" y="44253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tr-TR" dirty="0"/>
          </a:p>
        </p:txBody>
      </p:sp>
      <p:sp>
        <p:nvSpPr>
          <p:cNvPr id="21" name="TextBox 20"/>
          <p:cNvSpPr txBox="1"/>
          <p:nvPr/>
        </p:nvSpPr>
        <p:spPr>
          <a:xfrm>
            <a:off x="9104891" y="313785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13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839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128 x [5x5]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910695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ight Arrow 14"/>
          <p:cNvSpPr/>
          <p:nvPr/>
        </p:nvSpPr>
        <p:spPr>
          <a:xfrm>
            <a:off x="4206810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ight Arrow 15"/>
          <p:cNvSpPr/>
          <p:nvPr/>
        </p:nvSpPr>
        <p:spPr>
          <a:xfrm>
            <a:off x="5460139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3498540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 x [7x7]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0882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 pooling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21757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x [9x9]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671613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Right Arrow 25"/>
          <p:cNvSpPr/>
          <p:nvPr/>
        </p:nvSpPr>
        <p:spPr>
          <a:xfrm>
            <a:off x="7967728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Right Arrow 26"/>
          <p:cNvSpPr/>
          <p:nvPr/>
        </p:nvSpPr>
        <p:spPr>
          <a:xfrm>
            <a:off x="9221057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/>
          <p:cNvSpPr/>
          <p:nvPr/>
        </p:nvSpPr>
        <p:spPr>
          <a:xfrm>
            <a:off x="7259458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 pooling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81800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 x [9x9]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3045" y="2182298"/>
            <a:ext cx="1313131" cy="1289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Image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04142" y="2331098"/>
            <a:ext cx="1001983" cy="107417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Encoded Image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95010" y="2548552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5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839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128 x [5x5]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910695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15" name="Right Arrow 14"/>
          <p:cNvSpPr/>
          <p:nvPr/>
        </p:nvSpPr>
        <p:spPr>
          <a:xfrm>
            <a:off x="4206810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16" name="Right Arrow 15"/>
          <p:cNvSpPr/>
          <p:nvPr/>
        </p:nvSpPr>
        <p:spPr>
          <a:xfrm>
            <a:off x="5460139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22" name="Rectangle 21"/>
          <p:cNvSpPr/>
          <p:nvPr/>
        </p:nvSpPr>
        <p:spPr>
          <a:xfrm>
            <a:off x="3498540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64 x [7x7]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0882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2x2 pooling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21757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 x [9x9]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671613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26" name="Right Arrow 25"/>
          <p:cNvSpPr/>
          <p:nvPr/>
        </p:nvSpPr>
        <p:spPr>
          <a:xfrm>
            <a:off x="7967728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27" name="Right Arrow 26"/>
          <p:cNvSpPr/>
          <p:nvPr/>
        </p:nvSpPr>
        <p:spPr>
          <a:xfrm>
            <a:off x="9221057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28" name="Rectangle 27"/>
          <p:cNvSpPr/>
          <p:nvPr/>
        </p:nvSpPr>
        <p:spPr>
          <a:xfrm>
            <a:off x="7259458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2x2 pooling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81800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 x [9x9]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3045" y="2182298"/>
            <a:ext cx="1313131" cy="1289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Input Image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783611" y="2237468"/>
            <a:ext cx="1327524" cy="11408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Encoded Image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95010" y="2548552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17" name="Rectangle 16"/>
          <p:cNvSpPr/>
          <p:nvPr/>
        </p:nvSpPr>
        <p:spPr>
          <a:xfrm>
            <a:off x="11790945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 x [9x9]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2440801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19" name="Right Arrow 18"/>
          <p:cNvSpPr/>
          <p:nvPr/>
        </p:nvSpPr>
        <p:spPr>
          <a:xfrm>
            <a:off x="13736916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20" name="Right Arrow 19"/>
          <p:cNvSpPr/>
          <p:nvPr/>
        </p:nvSpPr>
        <p:spPr>
          <a:xfrm>
            <a:off x="14990245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21" name="Rectangle 20"/>
          <p:cNvSpPr/>
          <p:nvPr/>
        </p:nvSpPr>
        <p:spPr>
          <a:xfrm>
            <a:off x="13028646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 x [7x7]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350988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2x2 </a:t>
            </a:r>
            <a:r>
              <a:rPr lang="en-US" sz="2400" dirty="0" err="1" smtClean="0">
                <a:solidFill>
                  <a:schemeClr val="tx1"/>
                </a:solidFill>
              </a:rPr>
              <a:t>unpooling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51863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 x [7x7]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6201719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36" name="Right Arrow 35"/>
          <p:cNvSpPr/>
          <p:nvPr/>
        </p:nvSpPr>
        <p:spPr>
          <a:xfrm>
            <a:off x="17497834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37" name="Right Arrow 36"/>
          <p:cNvSpPr/>
          <p:nvPr/>
        </p:nvSpPr>
        <p:spPr>
          <a:xfrm>
            <a:off x="18751163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38" name="Rectangle 37"/>
          <p:cNvSpPr/>
          <p:nvPr/>
        </p:nvSpPr>
        <p:spPr>
          <a:xfrm>
            <a:off x="16789564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2x2 </a:t>
            </a:r>
            <a:r>
              <a:rPr lang="en-US" sz="2400" dirty="0" err="1" smtClean="0">
                <a:solidFill>
                  <a:schemeClr val="tx1"/>
                </a:solidFill>
              </a:rPr>
              <a:t>unpooling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111906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 x [7x7]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543955" y="2150123"/>
            <a:ext cx="1313131" cy="1289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Decoded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Image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1225116" y="2548552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/>
          </a:p>
        </p:txBody>
      </p:sp>
      <p:sp>
        <p:nvSpPr>
          <p:cNvPr id="2" name="Right Brace 1"/>
          <p:cNvSpPr/>
          <p:nvPr/>
        </p:nvSpPr>
        <p:spPr>
          <a:xfrm rot="5400000">
            <a:off x="5230067" y="1049934"/>
            <a:ext cx="740659" cy="7241320"/>
          </a:xfrm>
          <a:prstGeom prst="rightBrace">
            <a:avLst>
              <a:gd name="adj1" fmla="val 22645"/>
              <a:gd name="adj2" fmla="val 5129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14844201" y="1049935"/>
            <a:ext cx="740659" cy="7241320"/>
          </a:xfrm>
          <a:prstGeom prst="rightBrace">
            <a:avLst>
              <a:gd name="adj1" fmla="val 22645"/>
              <a:gd name="adj2" fmla="val 5129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55325" y="5040924"/>
            <a:ext cx="120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Encoder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4605342" y="5267745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48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839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 x [9x9]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910695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ight Arrow 14"/>
          <p:cNvSpPr/>
          <p:nvPr/>
        </p:nvSpPr>
        <p:spPr>
          <a:xfrm>
            <a:off x="4206810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ight Arrow 15"/>
          <p:cNvSpPr/>
          <p:nvPr/>
        </p:nvSpPr>
        <p:spPr>
          <a:xfrm>
            <a:off x="5460139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3498540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 x [7x7]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0882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 </a:t>
            </a:r>
            <a:r>
              <a:rPr lang="en-US" dirty="0" err="1" smtClean="0">
                <a:solidFill>
                  <a:schemeClr val="tx1"/>
                </a:solidFill>
              </a:rPr>
              <a:t>unpooling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21757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 x [7x7]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671613" y="2588996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Right Arrow 25"/>
          <p:cNvSpPr/>
          <p:nvPr/>
        </p:nvSpPr>
        <p:spPr>
          <a:xfrm>
            <a:off x="7967728" y="258899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Right Arrow 26"/>
          <p:cNvSpPr/>
          <p:nvPr/>
        </p:nvSpPr>
        <p:spPr>
          <a:xfrm>
            <a:off x="9221057" y="2605173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/>
          <p:cNvSpPr/>
          <p:nvPr/>
        </p:nvSpPr>
        <p:spPr>
          <a:xfrm>
            <a:off x="7259458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2x2 </a:t>
            </a:r>
            <a:r>
              <a:rPr lang="en-US" dirty="0" err="1" smtClean="0">
                <a:solidFill>
                  <a:schemeClr val="tx1"/>
                </a:solidFill>
              </a:rPr>
              <a:t>unpooling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81800" y="1315523"/>
            <a:ext cx="526212" cy="29847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 x [7x7]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13849" y="2150123"/>
            <a:ext cx="1313131" cy="1289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Image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2726" y="2270805"/>
            <a:ext cx="1001983" cy="107417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Encoded Image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95010" y="2548552"/>
            <a:ext cx="448573" cy="411911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8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aycZqSvK3j7S0BNUENxf0UvaodYR1uvY4XKVP-g730v3uFOo6yFYEWIt8h_pMfbh-0cCWY78XRuTJwa3N87L4DL3Uz0DPVwvRnv8nPtLMcuYzR5lzqAp286Sa59QvfXyfAMC8pNMw7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728662"/>
            <a:ext cx="4886325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50" y="2752725"/>
            <a:ext cx="838200" cy="8382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836862" y="3467100"/>
            <a:ext cx="3113088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36862" y="2752725"/>
            <a:ext cx="3113088" cy="419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825" y="17811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1038225" y="19335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1190625" y="20859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343025" y="22383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495425" y="23907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647825" y="25431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ight Arrow 15"/>
          <p:cNvSpPr/>
          <p:nvPr/>
        </p:nvSpPr>
        <p:spPr>
          <a:xfrm>
            <a:off x="2552260" y="2121739"/>
            <a:ext cx="1248215" cy="41191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28170" y="187642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17"/>
          <p:cNvSpPr/>
          <p:nvPr/>
        </p:nvSpPr>
        <p:spPr>
          <a:xfrm>
            <a:off x="3980570" y="202882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4132970" y="218122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/>
          <p:cNvSpPr/>
          <p:nvPr/>
        </p:nvSpPr>
        <p:spPr>
          <a:xfrm>
            <a:off x="4285370" y="233362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4437770" y="248602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4590170" y="263842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Right Arrow 22"/>
          <p:cNvSpPr/>
          <p:nvPr/>
        </p:nvSpPr>
        <p:spPr>
          <a:xfrm>
            <a:off x="5000185" y="2093164"/>
            <a:ext cx="1248215" cy="41191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8225" y="19335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1190625" y="20859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Rectangle 25"/>
          <p:cNvSpPr/>
          <p:nvPr/>
        </p:nvSpPr>
        <p:spPr>
          <a:xfrm>
            <a:off x="1343025" y="22383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Rectangle 26"/>
          <p:cNvSpPr/>
          <p:nvPr/>
        </p:nvSpPr>
        <p:spPr>
          <a:xfrm>
            <a:off x="1495425" y="23907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/>
          <p:cNvSpPr/>
          <p:nvPr/>
        </p:nvSpPr>
        <p:spPr>
          <a:xfrm>
            <a:off x="1647825" y="25431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Rectangle 28"/>
          <p:cNvSpPr/>
          <p:nvPr/>
        </p:nvSpPr>
        <p:spPr>
          <a:xfrm>
            <a:off x="1800225" y="26955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6494730" y="16573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6647130" y="18097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6799530" y="19621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Rectangle 38"/>
          <p:cNvSpPr/>
          <p:nvPr/>
        </p:nvSpPr>
        <p:spPr>
          <a:xfrm>
            <a:off x="6951930" y="21145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Rectangle 39"/>
          <p:cNvSpPr/>
          <p:nvPr/>
        </p:nvSpPr>
        <p:spPr>
          <a:xfrm>
            <a:off x="7104330" y="22669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Rectangle 40"/>
          <p:cNvSpPr/>
          <p:nvPr/>
        </p:nvSpPr>
        <p:spPr>
          <a:xfrm>
            <a:off x="7256730" y="24193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Rectangle 41"/>
          <p:cNvSpPr/>
          <p:nvPr/>
        </p:nvSpPr>
        <p:spPr>
          <a:xfrm>
            <a:off x="6647130" y="18097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6799530" y="19621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Rectangle 43"/>
          <p:cNvSpPr/>
          <p:nvPr/>
        </p:nvSpPr>
        <p:spPr>
          <a:xfrm>
            <a:off x="6951930" y="21145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Rectangle 44"/>
          <p:cNvSpPr/>
          <p:nvPr/>
        </p:nvSpPr>
        <p:spPr>
          <a:xfrm>
            <a:off x="7104330" y="22669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Rectangle 45"/>
          <p:cNvSpPr/>
          <p:nvPr/>
        </p:nvSpPr>
        <p:spPr>
          <a:xfrm>
            <a:off x="7256730" y="24193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Rectangle 46"/>
          <p:cNvSpPr/>
          <p:nvPr/>
        </p:nvSpPr>
        <p:spPr>
          <a:xfrm>
            <a:off x="7409130" y="257175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>
            <a:off x="1038225" y="19335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Rectangle 48"/>
          <p:cNvSpPr/>
          <p:nvPr/>
        </p:nvSpPr>
        <p:spPr>
          <a:xfrm>
            <a:off x="1190625" y="20859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1343025" y="22383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Rectangle 50"/>
          <p:cNvSpPr/>
          <p:nvPr/>
        </p:nvSpPr>
        <p:spPr>
          <a:xfrm>
            <a:off x="1495425" y="23907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Rectangle 51"/>
          <p:cNvSpPr/>
          <p:nvPr/>
        </p:nvSpPr>
        <p:spPr>
          <a:xfrm>
            <a:off x="1647825" y="25431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Rectangle 52"/>
          <p:cNvSpPr/>
          <p:nvPr/>
        </p:nvSpPr>
        <p:spPr>
          <a:xfrm>
            <a:off x="1800225" y="26955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Rectangle 53"/>
          <p:cNvSpPr/>
          <p:nvPr/>
        </p:nvSpPr>
        <p:spPr>
          <a:xfrm>
            <a:off x="1190625" y="20859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>
            <a:off x="1343025" y="22383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Rectangle 55"/>
          <p:cNvSpPr/>
          <p:nvPr/>
        </p:nvSpPr>
        <p:spPr>
          <a:xfrm>
            <a:off x="1495425" y="23907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1647825" y="25431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1800225" y="26955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Rectangle 58"/>
          <p:cNvSpPr/>
          <p:nvPr/>
        </p:nvSpPr>
        <p:spPr>
          <a:xfrm>
            <a:off x="1952625" y="284797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Rectangle 59"/>
          <p:cNvSpPr/>
          <p:nvPr/>
        </p:nvSpPr>
        <p:spPr>
          <a:xfrm>
            <a:off x="981075" y="41624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Rectangle 60"/>
          <p:cNvSpPr/>
          <p:nvPr/>
        </p:nvSpPr>
        <p:spPr>
          <a:xfrm>
            <a:off x="1133475" y="43148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>
            <a:off x="1285875" y="44672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Rectangle 62"/>
          <p:cNvSpPr/>
          <p:nvPr/>
        </p:nvSpPr>
        <p:spPr>
          <a:xfrm>
            <a:off x="1438275" y="46196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Rectangle 63"/>
          <p:cNvSpPr/>
          <p:nvPr/>
        </p:nvSpPr>
        <p:spPr>
          <a:xfrm>
            <a:off x="1590675" y="47720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Rectangle 64"/>
          <p:cNvSpPr/>
          <p:nvPr/>
        </p:nvSpPr>
        <p:spPr>
          <a:xfrm>
            <a:off x="1743075" y="49244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Right Arrow 65"/>
          <p:cNvSpPr/>
          <p:nvPr/>
        </p:nvSpPr>
        <p:spPr>
          <a:xfrm>
            <a:off x="2647510" y="4502989"/>
            <a:ext cx="1248215" cy="41191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23420" y="425767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>
            <a:off x="4075820" y="441007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Rectangle 68"/>
          <p:cNvSpPr/>
          <p:nvPr/>
        </p:nvSpPr>
        <p:spPr>
          <a:xfrm>
            <a:off x="4228220" y="456247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Rectangle 69"/>
          <p:cNvSpPr/>
          <p:nvPr/>
        </p:nvSpPr>
        <p:spPr>
          <a:xfrm>
            <a:off x="4380620" y="471487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Rectangle 70"/>
          <p:cNvSpPr/>
          <p:nvPr/>
        </p:nvSpPr>
        <p:spPr>
          <a:xfrm>
            <a:off x="4533020" y="486727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Rectangle 71"/>
          <p:cNvSpPr/>
          <p:nvPr/>
        </p:nvSpPr>
        <p:spPr>
          <a:xfrm>
            <a:off x="4685420" y="5019675"/>
            <a:ext cx="219515" cy="2381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Right Arrow 72"/>
          <p:cNvSpPr/>
          <p:nvPr/>
        </p:nvSpPr>
        <p:spPr>
          <a:xfrm>
            <a:off x="5095435" y="4474414"/>
            <a:ext cx="1248215" cy="41191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33475" y="43148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Rectangle 74"/>
          <p:cNvSpPr/>
          <p:nvPr/>
        </p:nvSpPr>
        <p:spPr>
          <a:xfrm>
            <a:off x="1285875" y="44672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Rectangle 75"/>
          <p:cNvSpPr/>
          <p:nvPr/>
        </p:nvSpPr>
        <p:spPr>
          <a:xfrm>
            <a:off x="1438275" y="46196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Rectangle 76"/>
          <p:cNvSpPr/>
          <p:nvPr/>
        </p:nvSpPr>
        <p:spPr>
          <a:xfrm>
            <a:off x="1590675" y="47720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Rectangle 77"/>
          <p:cNvSpPr/>
          <p:nvPr/>
        </p:nvSpPr>
        <p:spPr>
          <a:xfrm>
            <a:off x="1743075" y="49244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Rectangle 78"/>
          <p:cNvSpPr/>
          <p:nvPr/>
        </p:nvSpPr>
        <p:spPr>
          <a:xfrm>
            <a:off x="1895475" y="50768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Rectangle 79"/>
          <p:cNvSpPr/>
          <p:nvPr/>
        </p:nvSpPr>
        <p:spPr>
          <a:xfrm>
            <a:off x="6589980" y="40386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Rectangle 80"/>
          <p:cNvSpPr/>
          <p:nvPr/>
        </p:nvSpPr>
        <p:spPr>
          <a:xfrm>
            <a:off x="6742380" y="41910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Rectangle 81"/>
          <p:cNvSpPr/>
          <p:nvPr/>
        </p:nvSpPr>
        <p:spPr>
          <a:xfrm>
            <a:off x="6894780" y="43434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Rectangle 82"/>
          <p:cNvSpPr/>
          <p:nvPr/>
        </p:nvSpPr>
        <p:spPr>
          <a:xfrm>
            <a:off x="7047180" y="44958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Rectangle 83"/>
          <p:cNvSpPr/>
          <p:nvPr/>
        </p:nvSpPr>
        <p:spPr>
          <a:xfrm>
            <a:off x="7199580" y="46482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Rectangle 84"/>
          <p:cNvSpPr/>
          <p:nvPr/>
        </p:nvSpPr>
        <p:spPr>
          <a:xfrm>
            <a:off x="7351980" y="48006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Rectangle 85"/>
          <p:cNvSpPr/>
          <p:nvPr/>
        </p:nvSpPr>
        <p:spPr>
          <a:xfrm>
            <a:off x="6742380" y="41910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Rectangle 86"/>
          <p:cNvSpPr/>
          <p:nvPr/>
        </p:nvSpPr>
        <p:spPr>
          <a:xfrm>
            <a:off x="6894780" y="43434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Rectangle 87"/>
          <p:cNvSpPr/>
          <p:nvPr/>
        </p:nvSpPr>
        <p:spPr>
          <a:xfrm>
            <a:off x="7047180" y="44958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7199580" y="46482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Rectangle 89"/>
          <p:cNvSpPr/>
          <p:nvPr/>
        </p:nvSpPr>
        <p:spPr>
          <a:xfrm>
            <a:off x="7351980" y="48006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Rectangle 90"/>
          <p:cNvSpPr/>
          <p:nvPr/>
        </p:nvSpPr>
        <p:spPr>
          <a:xfrm>
            <a:off x="7504380" y="4953000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Rectangle 91"/>
          <p:cNvSpPr/>
          <p:nvPr/>
        </p:nvSpPr>
        <p:spPr>
          <a:xfrm>
            <a:off x="1133475" y="43148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Rectangle 92"/>
          <p:cNvSpPr/>
          <p:nvPr/>
        </p:nvSpPr>
        <p:spPr>
          <a:xfrm>
            <a:off x="1285875" y="44672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Rectangle 93"/>
          <p:cNvSpPr/>
          <p:nvPr/>
        </p:nvSpPr>
        <p:spPr>
          <a:xfrm>
            <a:off x="1438275" y="46196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Rectangle 94"/>
          <p:cNvSpPr/>
          <p:nvPr/>
        </p:nvSpPr>
        <p:spPr>
          <a:xfrm>
            <a:off x="1590675" y="47720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Rectangle 95"/>
          <p:cNvSpPr/>
          <p:nvPr/>
        </p:nvSpPr>
        <p:spPr>
          <a:xfrm>
            <a:off x="1743075" y="49244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Rectangle 96"/>
          <p:cNvSpPr/>
          <p:nvPr/>
        </p:nvSpPr>
        <p:spPr>
          <a:xfrm>
            <a:off x="1895475" y="50768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Rectangle 97"/>
          <p:cNvSpPr/>
          <p:nvPr/>
        </p:nvSpPr>
        <p:spPr>
          <a:xfrm>
            <a:off x="1285875" y="44672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Rectangle 98"/>
          <p:cNvSpPr/>
          <p:nvPr/>
        </p:nvSpPr>
        <p:spPr>
          <a:xfrm>
            <a:off x="1438275" y="46196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Rectangle 99"/>
          <p:cNvSpPr/>
          <p:nvPr/>
        </p:nvSpPr>
        <p:spPr>
          <a:xfrm>
            <a:off x="1590675" y="47720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Rectangle 100"/>
          <p:cNvSpPr/>
          <p:nvPr/>
        </p:nvSpPr>
        <p:spPr>
          <a:xfrm>
            <a:off x="1743075" y="49244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Rectangle 101"/>
          <p:cNvSpPr/>
          <p:nvPr/>
        </p:nvSpPr>
        <p:spPr>
          <a:xfrm>
            <a:off x="1895475" y="50768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Rectangle 102"/>
          <p:cNvSpPr/>
          <p:nvPr/>
        </p:nvSpPr>
        <p:spPr>
          <a:xfrm>
            <a:off x="2047875" y="5229225"/>
            <a:ext cx="657225" cy="6000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Down Arrow 103"/>
          <p:cNvSpPr/>
          <p:nvPr/>
        </p:nvSpPr>
        <p:spPr>
          <a:xfrm>
            <a:off x="2928497" y="2638425"/>
            <a:ext cx="400050" cy="18573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Transfer weights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59702" y="3545442"/>
            <a:ext cx="7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CIFAR</a:t>
            </a:r>
            <a:endParaRPr lang="tr-TR" dirty="0"/>
          </a:p>
        </p:txBody>
      </p:sp>
      <p:sp>
        <p:nvSpPr>
          <p:cNvPr id="106" name="TextBox 105"/>
          <p:cNvSpPr txBox="1"/>
          <p:nvPr/>
        </p:nvSpPr>
        <p:spPr>
          <a:xfrm>
            <a:off x="868864" y="5972175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Image Patches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656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9294" y="429698"/>
            <a:ext cx="1390374" cy="117441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Image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26638" y="664948"/>
            <a:ext cx="1593476" cy="745953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Auto-encoder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2139668" y="1016903"/>
            <a:ext cx="386970" cy="21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1588" y="1091771"/>
            <a:ext cx="531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91710" y="446946"/>
            <a:ext cx="1390374" cy="117441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Intermediate output</a:t>
            </a:r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72178" y="2060824"/>
            <a:ext cx="544606" cy="4423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9295" y="2990121"/>
            <a:ext cx="1390374" cy="117441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526638" y="3225371"/>
            <a:ext cx="1593476" cy="745953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Auto-encoder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2139669" y="3577326"/>
            <a:ext cx="386969" cy="21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31588" y="3652194"/>
            <a:ext cx="531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591710" y="3007369"/>
            <a:ext cx="1390374" cy="117441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Intermediate output</a:t>
            </a:r>
            <a:endParaRPr lang="tr-TR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" idx="2"/>
            <a:endCxn id="12" idx="0"/>
          </p:cNvCxnSpPr>
          <p:nvPr/>
        </p:nvCxnSpPr>
        <p:spPr>
          <a:xfrm>
            <a:off x="1444481" y="1604108"/>
            <a:ext cx="0" cy="45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1" idx="2"/>
            <a:endCxn id="12" idx="6"/>
          </p:cNvCxnSpPr>
          <p:nvPr/>
        </p:nvCxnSpPr>
        <p:spPr>
          <a:xfrm rot="5400000">
            <a:off x="3171515" y="166626"/>
            <a:ext cx="660652" cy="35701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4"/>
            <a:endCxn id="52" idx="0"/>
          </p:cNvCxnSpPr>
          <p:nvPr/>
        </p:nvCxnSpPr>
        <p:spPr>
          <a:xfrm>
            <a:off x="1444481" y="2503191"/>
            <a:ext cx="1" cy="486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402679" y="1684765"/>
            <a:ext cx="3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tr-TR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685936" y="1915596"/>
            <a:ext cx="39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 </a:t>
            </a:r>
            <a:r>
              <a:rPr lang="en-US" sz="2800" dirty="0" smtClean="0"/>
              <a:t>-</a:t>
            </a:r>
            <a:endParaRPr lang="tr-TR" sz="2800" dirty="0"/>
          </a:p>
        </p:txBody>
      </p:sp>
      <p:sp>
        <p:nvSpPr>
          <p:cNvPr id="77" name="Oval 76"/>
          <p:cNvSpPr/>
          <p:nvPr/>
        </p:nvSpPr>
        <p:spPr>
          <a:xfrm>
            <a:off x="3248025" y="4667250"/>
            <a:ext cx="123825" cy="119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248025" y="4400550"/>
            <a:ext cx="123825" cy="119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248025" y="4947335"/>
            <a:ext cx="123825" cy="119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94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145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ERO</dc:creator>
  <cp:lastModifiedBy>OZAN</cp:lastModifiedBy>
  <cp:revision>15</cp:revision>
  <dcterms:created xsi:type="dcterms:W3CDTF">2017-05-02T01:11:29Z</dcterms:created>
  <dcterms:modified xsi:type="dcterms:W3CDTF">2017-05-05T17:16:48Z</dcterms:modified>
</cp:coreProperties>
</file>